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28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851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298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41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686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43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34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25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75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54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B67E4-9883-410D-B529-0C110B071DD9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D3905-09E7-4BB3-A71C-F069E7494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38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Ржанова_Т_Г\Desktop\i7XD5T2S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832121"/>
            <a:ext cx="3960440" cy="4501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3721" y="116632"/>
            <a:ext cx="87965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Европейская неделя иммунизации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836712"/>
            <a:ext cx="792428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 </a:t>
            </a:r>
            <a:r>
              <a:rPr lang="ru-RU" sz="35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Ваш шанс защитить себя уже сегодня!</a:t>
            </a:r>
            <a:endParaRPr lang="ru-RU" sz="35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82595" y="5102314"/>
            <a:ext cx="5578836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500" b="1" cap="none" spc="0" dirty="0" smtClean="0">
                <a:ln w="11430"/>
                <a:gradFill>
                  <a:gsLst>
                    <a:gs pos="0">
                      <a:srgbClr val="C00000"/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 24 по 28 апреля 2017 года</a:t>
            </a:r>
            <a:endParaRPr lang="ru-RU" sz="3500" b="1" cap="none" spc="0" dirty="0">
              <a:ln w="11430"/>
              <a:gradFill>
                <a:gsLst>
                  <a:gs pos="0">
                    <a:srgbClr val="C00000"/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0639" y="6038418"/>
            <a:ext cx="7500771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500" b="1" cap="none" spc="0" dirty="0" smtClean="0">
                <a:ln w="11430"/>
                <a:gradFill>
                  <a:gsLst>
                    <a:gs pos="0">
                      <a:srgbClr val="C00000"/>
                    </a:gs>
                    <a:gs pos="61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 сделайте необходимые прививки! </a:t>
            </a:r>
            <a:endParaRPr lang="ru-RU" sz="3500" b="1" cap="none" spc="0" dirty="0">
              <a:ln w="11430"/>
              <a:gradFill>
                <a:gsLst>
                  <a:gs pos="0">
                    <a:srgbClr val="C00000"/>
                  </a:gs>
                  <a:gs pos="61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496" y="5606370"/>
            <a:ext cx="9109418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500" b="1" cap="none" spc="0" dirty="0" smtClean="0">
                <a:ln w="11430"/>
                <a:gradFill>
                  <a:gsLst>
                    <a:gs pos="0">
                      <a:srgbClr val="C00000"/>
                    </a:gs>
                    <a:gs pos="61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посетите прививочный кабинет поликлиники</a:t>
            </a:r>
            <a:endParaRPr lang="ru-RU" sz="3500" b="1" cap="none" spc="0" dirty="0">
              <a:ln w="11430"/>
              <a:gradFill>
                <a:gsLst>
                  <a:gs pos="0">
                    <a:srgbClr val="C00000"/>
                  </a:gs>
                  <a:gs pos="61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68339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Ржанова</dc:creator>
  <cp:lastModifiedBy>Ржанова</cp:lastModifiedBy>
  <cp:revision>3</cp:revision>
  <dcterms:created xsi:type="dcterms:W3CDTF">2017-04-17T11:34:20Z</dcterms:created>
  <dcterms:modified xsi:type="dcterms:W3CDTF">2017-04-17T12:26:28Z</dcterms:modified>
</cp:coreProperties>
</file>