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93" r:id="rId3"/>
    <p:sldId id="269" r:id="rId4"/>
    <p:sldId id="277" r:id="rId5"/>
    <p:sldId id="274" r:id="rId6"/>
    <p:sldId id="276" r:id="rId7"/>
    <p:sldId id="278" r:id="rId8"/>
    <p:sldId id="280" r:id="rId9"/>
    <p:sldId id="279" r:id="rId10"/>
    <p:sldId id="281" r:id="rId11"/>
    <p:sldId id="275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90" r:id="rId20"/>
    <p:sldId id="28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FF0048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12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t>20.11.2016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vosshkola.ucoz.ru/ba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970695"/>
            <a:ext cx="3415552" cy="38873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121023"/>
            <a:ext cx="9067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Электронный </a:t>
            </a:r>
            <a:r>
              <a:rPr lang="ru-RU" sz="6600" b="1" dirty="0" smtClean="0">
                <a:solidFill>
                  <a:srgbClr val="FF0000"/>
                </a:solidFill>
              </a:rPr>
              <a:t>дневник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50024" y="2518143"/>
            <a:ext cx="52802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</a:rPr>
              <a:t>Портал</a:t>
            </a:r>
          </a:p>
          <a:p>
            <a:pPr algn="ctr"/>
            <a:r>
              <a:rPr lang="en-US" sz="4400" b="1" dirty="0" smtClean="0">
                <a:solidFill>
                  <a:srgbClr val="002060"/>
                </a:solidFill>
              </a:rPr>
              <a:t>Web</a:t>
            </a:r>
            <a:r>
              <a:rPr lang="ru-RU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</a:rPr>
              <a:t>–</a:t>
            </a:r>
            <a:r>
              <a:rPr lang="ru-RU" sz="4400" b="1" dirty="0" smtClean="0">
                <a:solidFill>
                  <a:srgbClr val="002060"/>
                </a:solidFill>
              </a:rPr>
              <a:t>образование.</a:t>
            </a:r>
            <a:endParaRPr lang="ru-RU" sz="44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87588" y="5253818"/>
            <a:ext cx="52802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</a:rPr>
              <a:t>ГОС</a:t>
            </a:r>
            <a:r>
              <a:rPr lang="ru-RU" sz="4400" b="1" dirty="0" smtClean="0">
                <a:solidFill>
                  <a:srgbClr val="FF0000"/>
                </a:solidFill>
              </a:rPr>
              <a:t>УСЛУГИ</a:t>
            </a:r>
            <a:r>
              <a:rPr lang="ru-RU" sz="4400" b="1" dirty="0" smtClean="0">
                <a:solidFill>
                  <a:srgbClr val="002060"/>
                </a:solidFill>
              </a:rPr>
              <a:t>.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48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4259" y="152871"/>
            <a:ext cx="86004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1.6. В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>
                <a:solidFill>
                  <a:srgbClr val="002060"/>
                </a:solidFill>
              </a:rPr>
              <a:t>разделе </a:t>
            </a:r>
            <a:r>
              <a:rPr lang="ru-RU" sz="3200" b="1" dirty="0">
                <a:solidFill>
                  <a:srgbClr val="FF0000"/>
                </a:solidFill>
              </a:rPr>
              <a:t>«Контактная информация» </a:t>
            </a:r>
            <a:r>
              <a:rPr lang="ru-RU" sz="3200" b="1" dirty="0">
                <a:solidFill>
                  <a:srgbClr val="002060"/>
                </a:solidFill>
              </a:rPr>
              <a:t>указать </a:t>
            </a:r>
            <a:r>
              <a:rPr lang="ru-RU" sz="3200" b="1" dirty="0" smtClean="0">
                <a:solidFill>
                  <a:srgbClr val="002060"/>
                </a:solidFill>
              </a:rPr>
              <a:t>в </a:t>
            </a:r>
            <a:r>
              <a:rPr lang="ru-RU" sz="3200" b="1" dirty="0">
                <a:solidFill>
                  <a:srgbClr val="002060"/>
                </a:solidFill>
              </a:rPr>
              <a:t>поле </a:t>
            </a:r>
            <a:r>
              <a:rPr lang="ru-RU" sz="3200" b="1" dirty="0">
                <a:solidFill>
                  <a:srgbClr val="FF0000"/>
                </a:solidFill>
              </a:rPr>
              <a:t>Адрес проживания </a:t>
            </a:r>
            <a:r>
              <a:rPr lang="ru-RU" sz="3200" b="1" dirty="0">
                <a:solidFill>
                  <a:srgbClr val="002060"/>
                </a:solidFill>
              </a:rPr>
              <a:t>фактический адрес </a:t>
            </a:r>
            <a:r>
              <a:rPr lang="ru-RU" sz="3200" b="1" dirty="0" smtClean="0">
                <a:solidFill>
                  <a:srgbClr val="002060"/>
                </a:solidFill>
              </a:rPr>
              <a:t>проживания: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5" name="Изображение2"/>
          <p:cNvPicPr/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34258" y="2005704"/>
            <a:ext cx="8600459" cy="3373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501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9545" y="2702861"/>
            <a:ext cx="5871207" cy="27028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84094" y="152871"/>
            <a:ext cx="81085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Чем точнее вы укажете данные, тем быстрее они пройдут проверку!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4891" y="3092825"/>
            <a:ext cx="3129109" cy="3765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9527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91634" y="830997"/>
            <a:ext cx="69117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После окончания регистрации заходим 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на портал</a:t>
            </a:r>
            <a:r>
              <a:rPr lang="en-US" sz="4000" b="1" dirty="0" smtClean="0">
                <a:solidFill>
                  <a:srgbClr val="FF0000"/>
                </a:solidFill>
              </a:rPr>
              <a:t> Web-</a:t>
            </a:r>
            <a:r>
              <a:rPr lang="ru-RU" sz="4000" b="1" dirty="0" smtClean="0">
                <a:solidFill>
                  <a:srgbClr val="FF0000"/>
                </a:solidFill>
              </a:rPr>
              <a:t>образование: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5" name="Picture 2" descr="http://vosshkola.ucoz.ru/ba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472393"/>
            <a:ext cx="2974739" cy="33856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101353" y="64297"/>
            <a:ext cx="2326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ШАГ-2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87370" y="3472393"/>
            <a:ext cx="79203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3300"/>
                </a:solidFill>
              </a:rPr>
              <a:t>https://school.72to.ru</a:t>
            </a:r>
          </a:p>
        </p:txBody>
      </p:sp>
    </p:spTree>
    <p:extLst>
      <p:ext uri="{BB962C8B-B14F-4D97-AF65-F5344CB8AC3E}">
        <p14:creationId xmlns:p14="http://schemas.microsoft.com/office/powerpoint/2010/main" val="197175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981" y="1227406"/>
            <a:ext cx="8602989" cy="5092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73982" y="215153"/>
            <a:ext cx="8615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2.1</a:t>
            </a:r>
            <a:r>
              <a:rPr lang="ru-RU" sz="3600" b="1" dirty="0">
                <a:solidFill>
                  <a:srgbClr val="FF0000"/>
                </a:solidFill>
              </a:rPr>
              <a:t>. </a:t>
            </a:r>
            <a:r>
              <a:rPr lang="ru-RU" sz="3600" b="1" dirty="0" smtClean="0">
                <a:solidFill>
                  <a:srgbClr val="002060"/>
                </a:solidFill>
              </a:rPr>
              <a:t>Нажмите кнопку </a:t>
            </a:r>
            <a:r>
              <a:rPr lang="ru-RU" sz="3600" b="1" cap="all" dirty="0" smtClean="0">
                <a:solidFill>
                  <a:srgbClr val="FF0000"/>
                </a:solidFill>
              </a:rPr>
              <a:t>«ДАЛЕЕ»:</a:t>
            </a:r>
            <a:endParaRPr lang="ru-RU" sz="3600" b="1" cap="al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01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273982" y="215153"/>
            <a:ext cx="8615997" cy="6481481"/>
            <a:chOff x="273982" y="215153"/>
            <a:chExt cx="8615997" cy="6481481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7350" y="1597917"/>
              <a:ext cx="8189260" cy="509871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" name="TextBox 2"/>
            <p:cNvSpPr txBox="1"/>
            <p:nvPr/>
          </p:nvSpPr>
          <p:spPr>
            <a:xfrm>
              <a:off x="273982" y="215153"/>
              <a:ext cx="861599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 smtClean="0">
                  <a:solidFill>
                    <a:srgbClr val="FF0000"/>
                  </a:solidFill>
                </a:rPr>
                <a:t>2.2. </a:t>
              </a:r>
              <a:r>
                <a:rPr lang="ru-RU" sz="3600" b="1" dirty="0" smtClean="0">
                  <a:solidFill>
                    <a:srgbClr val="002060"/>
                  </a:solidFill>
                </a:rPr>
                <a:t>Нажмите кнопку </a:t>
              </a:r>
              <a:r>
                <a:rPr lang="ru-RU" sz="3600" b="1" cap="all" dirty="0" smtClean="0">
                  <a:solidFill>
                    <a:srgbClr val="FF0000"/>
                  </a:solidFill>
                </a:rPr>
                <a:t>«вход для пользователей старше 14,5 лет»:</a:t>
              </a:r>
              <a:endParaRPr lang="ru-RU" sz="3600" b="1" cap="all" dirty="0">
                <a:solidFill>
                  <a:srgbClr val="FF0000"/>
                </a:solidFill>
              </a:endParaRPr>
            </a:p>
          </p:txBody>
        </p:sp>
        <p:cxnSp>
          <p:nvCxnSpPr>
            <p:cNvPr id="5" name="Прямая со стрелкой 4"/>
            <p:cNvCxnSpPr/>
            <p:nvPr/>
          </p:nvCxnSpPr>
          <p:spPr>
            <a:xfrm>
              <a:off x="5163671" y="1277471"/>
              <a:ext cx="914400" cy="360963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Скругленный прямоугольник 5"/>
            <p:cNvSpPr/>
            <p:nvPr/>
          </p:nvSpPr>
          <p:spPr>
            <a:xfrm>
              <a:off x="4948518" y="5069541"/>
              <a:ext cx="3025588" cy="524435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74616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7477" y="366122"/>
            <a:ext cx="792031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На этом этапе работы система Вас автоматически переведет на </a:t>
            </a:r>
            <a:r>
              <a:rPr lang="ru-RU" sz="5400" b="1" dirty="0">
                <a:solidFill>
                  <a:srgbClr val="002060"/>
                </a:solidFill>
              </a:rPr>
              <a:t>портал </a:t>
            </a:r>
            <a:endParaRPr lang="ru-RU" sz="5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ГОС</a:t>
            </a:r>
            <a:r>
              <a:rPr lang="ru-RU" sz="5400" b="1" dirty="0" smtClean="0">
                <a:solidFill>
                  <a:srgbClr val="FF0000"/>
                </a:solidFill>
              </a:rPr>
              <a:t>УСЛУГИ</a:t>
            </a:r>
            <a:r>
              <a:rPr lang="ru-RU" sz="5400" b="1" dirty="0">
                <a:solidFill>
                  <a:srgbClr val="002060"/>
                </a:solidFill>
              </a:rPr>
              <a:t>:</a:t>
            </a:r>
            <a:endParaRPr lang="en-US" sz="54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4891" y="3092825"/>
            <a:ext cx="3129109" cy="3765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6924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3982" y="215153"/>
            <a:ext cx="8615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2.3. </a:t>
            </a:r>
            <a:r>
              <a:rPr lang="ru-RU" sz="3600" b="1" dirty="0" smtClean="0">
                <a:solidFill>
                  <a:srgbClr val="002060"/>
                </a:solidFill>
              </a:rPr>
              <a:t>Поля для входа:</a:t>
            </a:r>
            <a:endParaRPr lang="ru-RU" sz="3600" b="1" cap="all" dirty="0">
              <a:solidFill>
                <a:srgbClr val="FF0000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73971" y="1095654"/>
            <a:ext cx="8716008" cy="5553075"/>
            <a:chOff x="173971" y="1095654"/>
            <a:chExt cx="8716008" cy="5553075"/>
          </a:xfrm>
        </p:grpSpPr>
        <p:sp>
          <p:nvSpPr>
            <p:cNvPr id="5" name="TextBox 4"/>
            <p:cNvSpPr txBox="1"/>
            <p:nvPr/>
          </p:nvSpPr>
          <p:spPr>
            <a:xfrm>
              <a:off x="3707746" y="3159185"/>
              <a:ext cx="15906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 smtClean="0">
                  <a:solidFill>
                    <a:srgbClr val="FF0000"/>
                  </a:solidFill>
                </a:rPr>
                <a:t>ИЛИ</a:t>
              </a:r>
              <a:endParaRPr lang="ru-RU" sz="3600" b="1" cap="all" dirty="0">
                <a:solidFill>
                  <a:srgbClr val="FF0000"/>
                </a:solidFill>
              </a:endParaRPr>
            </a:p>
          </p:txBody>
        </p:sp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971" y="1095654"/>
              <a:ext cx="3533775" cy="555307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94304" y="1095654"/>
              <a:ext cx="3495675" cy="541972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30045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4891" y="3092825"/>
            <a:ext cx="3129109" cy="3765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-327982" y="55942"/>
            <a:ext cx="792031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На этом этапе работы система производит идентификацию личности и 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возвращает на портал </a:t>
            </a:r>
            <a:r>
              <a:rPr lang="en-US" sz="5400" b="1" dirty="0" smtClean="0">
                <a:solidFill>
                  <a:srgbClr val="FF0000"/>
                </a:solidFill>
              </a:rPr>
              <a:t>Web-</a:t>
            </a:r>
            <a:r>
              <a:rPr lang="ru-RU" sz="5400" b="1" dirty="0" smtClean="0">
                <a:solidFill>
                  <a:srgbClr val="FF0000"/>
                </a:solidFill>
              </a:rPr>
              <a:t>образование:</a:t>
            </a:r>
            <a:endParaRPr lang="en-US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03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60" y="1125403"/>
            <a:ext cx="8647619" cy="53333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73982" y="215153"/>
            <a:ext cx="8615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2.4. </a:t>
            </a:r>
            <a:r>
              <a:rPr lang="ru-RU" sz="3600" b="1" dirty="0" smtClean="0">
                <a:solidFill>
                  <a:srgbClr val="002060"/>
                </a:solidFill>
              </a:rPr>
              <a:t>Нажмите кнопку </a:t>
            </a:r>
            <a:r>
              <a:rPr lang="ru-RU" sz="3600" b="1" dirty="0" smtClean="0">
                <a:solidFill>
                  <a:srgbClr val="FF0000"/>
                </a:solidFill>
              </a:rPr>
              <a:t>«ВХОД»:</a:t>
            </a:r>
            <a:endParaRPr lang="ru-RU" sz="3600" b="1" cap="al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3728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803" y="0"/>
            <a:ext cx="48483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122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63" y="954742"/>
            <a:ext cx="8489601" cy="49538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9648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0" y="1035423"/>
            <a:ext cx="9143999" cy="4666130"/>
            <a:chOff x="0" y="1035423"/>
            <a:chExt cx="9143999" cy="4666130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0" y="1035423"/>
              <a:ext cx="9143999" cy="4666130"/>
              <a:chOff x="381637" y="833718"/>
              <a:chExt cx="8380592" cy="4073899"/>
            </a:xfrm>
          </p:grpSpPr>
          <p:pic>
            <p:nvPicPr>
              <p:cNvPr id="3" name="Рисунок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1637" y="833718"/>
                <a:ext cx="8380592" cy="4073899"/>
              </a:xfrm>
              <a:prstGeom prst="rect">
                <a:avLst/>
              </a:prstGeom>
            </p:spPr>
          </p:pic>
          <p:grpSp>
            <p:nvGrpSpPr>
              <p:cNvPr id="11" name="Группа 10"/>
              <p:cNvGrpSpPr/>
              <p:nvPr/>
            </p:nvGrpSpPr>
            <p:grpSpPr>
              <a:xfrm>
                <a:off x="3429000" y="1653988"/>
                <a:ext cx="3375212" cy="1983942"/>
                <a:chOff x="3429000" y="1653988"/>
                <a:chExt cx="3375212" cy="1983942"/>
              </a:xfrm>
            </p:grpSpPr>
            <p:sp>
              <p:nvSpPr>
                <p:cNvPr id="6" name="Прямоугольник 5"/>
                <p:cNvSpPr/>
                <p:nvPr/>
              </p:nvSpPr>
              <p:spPr>
                <a:xfrm>
                  <a:off x="3429000" y="1653988"/>
                  <a:ext cx="3375212" cy="537883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" name="Прямоугольник 7"/>
                <p:cNvSpPr/>
                <p:nvPr/>
              </p:nvSpPr>
              <p:spPr>
                <a:xfrm>
                  <a:off x="3761680" y="2191871"/>
                  <a:ext cx="2877671" cy="704665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9" name="Прямоугольник 8"/>
                <p:cNvSpPr/>
                <p:nvPr/>
              </p:nvSpPr>
              <p:spPr>
                <a:xfrm>
                  <a:off x="3734853" y="2796990"/>
                  <a:ext cx="2877671" cy="563469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0" name="Прямоугольник 9"/>
                <p:cNvSpPr/>
                <p:nvPr/>
              </p:nvSpPr>
              <p:spPr>
                <a:xfrm>
                  <a:off x="3802154" y="3217460"/>
                  <a:ext cx="2877671" cy="420470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sp>
          <p:nvSpPr>
            <p:cNvPr id="2" name="TextBox 1"/>
            <p:cNvSpPr txBox="1"/>
            <p:nvPr/>
          </p:nvSpPr>
          <p:spPr>
            <a:xfrm>
              <a:off x="3629396" y="2252165"/>
              <a:ext cx="3378225" cy="23083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800" b="1" dirty="0" smtClean="0">
                  <a:solidFill>
                    <a:srgbClr val="FF0000"/>
                  </a:solidFill>
                </a:rPr>
                <a:t>Спасибо </a:t>
              </a:r>
            </a:p>
            <a:p>
              <a:pPr algn="ctr"/>
              <a:r>
                <a:rPr lang="ru-RU" sz="4800" b="1" dirty="0" smtClean="0">
                  <a:solidFill>
                    <a:srgbClr val="FF0000"/>
                  </a:solidFill>
                </a:rPr>
                <a:t>за </a:t>
              </a:r>
            </a:p>
            <a:p>
              <a:pPr algn="ctr"/>
              <a:r>
                <a:rPr lang="ru-RU" sz="4800" b="1" dirty="0" smtClean="0">
                  <a:solidFill>
                    <a:srgbClr val="FF0000"/>
                  </a:solidFill>
                </a:rPr>
                <a:t>внимание!</a:t>
              </a:r>
              <a:endParaRPr lang="en-US" sz="48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7427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7371" y="0"/>
            <a:ext cx="79203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ШАГ-1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7371" y="794266"/>
            <a:ext cx="79203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Регистрация на портале ГОС</a:t>
            </a:r>
            <a:r>
              <a:rPr lang="ru-RU" sz="3600" b="1" dirty="0" smtClean="0">
                <a:solidFill>
                  <a:srgbClr val="FF0000"/>
                </a:solidFill>
              </a:rPr>
              <a:t>УСЛУГИ</a:t>
            </a:r>
            <a:r>
              <a:rPr lang="ru-RU" sz="3600" b="1" dirty="0">
                <a:solidFill>
                  <a:srgbClr val="002060"/>
                </a:solidFill>
              </a:rPr>
              <a:t>.</a:t>
            </a:r>
            <a:endParaRPr lang="ru-RU" sz="3600" b="1" dirty="0" smtClean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982" y="2998276"/>
            <a:ext cx="8615997" cy="3469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77371" y="1683812"/>
            <a:ext cx="79203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3300"/>
                </a:solidFill>
              </a:rPr>
              <a:t>https://www.gosuslugi.ru/</a:t>
            </a:r>
            <a:endParaRPr lang="ru-RU" sz="5400" b="1" dirty="0" smtClean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26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3982" y="215153"/>
            <a:ext cx="86159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1.1. </a:t>
            </a:r>
            <a:r>
              <a:rPr lang="ru-RU" sz="3600" b="1" dirty="0" smtClean="0">
                <a:solidFill>
                  <a:srgbClr val="002060"/>
                </a:solidFill>
              </a:rPr>
              <a:t>Нажмите кнопку </a:t>
            </a:r>
            <a:r>
              <a:rPr lang="ru-RU" sz="3600" b="1" cap="all" dirty="0" smtClean="0">
                <a:solidFill>
                  <a:srgbClr val="FF0000"/>
                </a:solidFill>
              </a:rPr>
              <a:t>«Зарегистрироваться»:</a:t>
            </a:r>
            <a:endParaRPr lang="ru-RU" sz="3600" b="1" cap="all" dirty="0">
              <a:solidFill>
                <a:srgbClr val="FF0000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273982" y="1586753"/>
            <a:ext cx="8615997" cy="4208930"/>
            <a:chOff x="273982" y="1290918"/>
            <a:chExt cx="8615997" cy="420893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3982" y="2030088"/>
              <a:ext cx="8615997" cy="346976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" name="Скругленный прямоугольник 1"/>
            <p:cNvSpPr/>
            <p:nvPr/>
          </p:nvSpPr>
          <p:spPr>
            <a:xfrm>
              <a:off x="6656294" y="4706471"/>
              <a:ext cx="1694330" cy="416858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>
              <a:off x="6199094" y="1290918"/>
              <a:ext cx="1062318" cy="329452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2768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429" y="712694"/>
            <a:ext cx="3760136" cy="565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4370294" y="1169894"/>
            <a:ext cx="477370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1.2.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Введите фамилию, имя, номер мобильного телефона. </a:t>
            </a:r>
          </a:p>
          <a:p>
            <a:pPr algn="ctr"/>
            <a:endParaRPr lang="ru-RU" sz="32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И снова нажмите кнопку </a:t>
            </a:r>
            <a:r>
              <a:rPr lang="ru-RU" sz="3200" b="1" cap="all" dirty="0" smtClean="0">
                <a:solidFill>
                  <a:srgbClr val="FF0000"/>
                </a:solidFill>
              </a:rPr>
              <a:t>«Зарегистрироваться»</a:t>
            </a:r>
            <a:r>
              <a:rPr lang="ru-RU" sz="3200" b="1" cap="all" dirty="0" smtClean="0">
                <a:solidFill>
                  <a:srgbClr val="002060"/>
                </a:solidFill>
              </a:rPr>
              <a:t>.</a:t>
            </a:r>
            <a:endParaRPr lang="ru-RU" sz="3200" b="1" cap="al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71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6094" y="1773944"/>
            <a:ext cx="3385127" cy="4873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/>
          <p:nvPr/>
        </p:nvPicPr>
        <p:blipFill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b="25395"/>
          <a:stretch>
            <a:fillRect/>
          </a:stretch>
        </p:blipFill>
        <p:spPr>
          <a:xfrm>
            <a:off x="651118" y="2904344"/>
            <a:ext cx="3709035" cy="2613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7" name="Группа 6"/>
          <p:cNvGrpSpPr/>
          <p:nvPr/>
        </p:nvGrpSpPr>
        <p:grpSpPr>
          <a:xfrm>
            <a:off x="382177" y="193213"/>
            <a:ext cx="8398752" cy="4943563"/>
            <a:chOff x="382177" y="193213"/>
            <a:chExt cx="8398752" cy="4943563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382177" y="193213"/>
              <a:ext cx="8398752" cy="2062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3200" b="1" dirty="0" smtClean="0">
                  <a:solidFill>
                    <a:srgbClr val="FF0000"/>
                  </a:solidFill>
                </a:rPr>
                <a:t>1.3.</a:t>
              </a:r>
              <a:r>
                <a:rPr lang="ru-RU" sz="3200" b="1" dirty="0" smtClean="0">
                  <a:solidFill>
                    <a:srgbClr val="002060"/>
                  </a:solidFill>
                </a:rPr>
                <a:t> На </a:t>
              </a:r>
              <a:r>
                <a:rPr lang="ru-RU" sz="3200" b="1" dirty="0">
                  <a:solidFill>
                    <a:srgbClr val="002060"/>
                  </a:solidFill>
                </a:rPr>
                <a:t>указанный телефонный </a:t>
              </a:r>
              <a:r>
                <a:rPr lang="ru-RU" sz="3200" b="1" dirty="0" smtClean="0">
                  <a:solidFill>
                    <a:srgbClr val="002060"/>
                  </a:solidFill>
                </a:rPr>
                <a:t>номер придет </a:t>
              </a:r>
              <a:r>
                <a:rPr lang="ru-RU" sz="3200" b="1" dirty="0">
                  <a:solidFill>
                    <a:srgbClr val="FF0000"/>
                  </a:solidFill>
                </a:rPr>
                <a:t>активационной код </a:t>
              </a:r>
              <a:r>
                <a:rPr lang="ru-RU" sz="3200" b="1" dirty="0" smtClean="0">
                  <a:solidFill>
                    <a:srgbClr val="002060"/>
                  </a:solidFill>
                </a:rPr>
                <a:t>, который нужно будет ввести в поле </a:t>
              </a:r>
              <a:r>
                <a:rPr lang="ru-RU" sz="3200" b="1" dirty="0" smtClean="0">
                  <a:solidFill>
                    <a:srgbClr val="FF0000"/>
                  </a:solidFill>
                </a:rPr>
                <a:t>«КОД» </a:t>
              </a:r>
              <a:r>
                <a:rPr lang="ru-RU" sz="3200" b="1" dirty="0" smtClean="0">
                  <a:solidFill>
                    <a:srgbClr val="002060"/>
                  </a:solidFill>
                </a:rPr>
                <a:t>и нажать кнопку </a:t>
              </a:r>
              <a:r>
                <a:rPr lang="ru-RU" sz="3200" b="1" dirty="0" smtClean="0">
                  <a:solidFill>
                    <a:srgbClr val="FF0000"/>
                  </a:solidFill>
                </a:rPr>
                <a:t>«ПРОДОЛЖИТЬ».</a:t>
              </a:r>
              <a:endParaRPr lang="ru-RU" sz="32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>
              <a:off x="4518212" y="1653988"/>
              <a:ext cx="1075764" cy="34827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1341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4259" y="1309319"/>
            <a:ext cx="416292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1.4.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endParaRPr lang="ru-RU" sz="32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3200" b="1" dirty="0" smtClean="0">
                <a:solidFill>
                  <a:srgbClr val="002060"/>
                </a:solidFill>
              </a:rPr>
              <a:t>Придумайте </a:t>
            </a:r>
            <a:r>
              <a:rPr lang="ru-RU" sz="3200" b="1" dirty="0">
                <a:solidFill>
                  <a:srgbClr val="002060"/>
                </a:solidFill>
              </a:rPr>
              <a:t>пароль для сайта, </a:t>
            </a:r>
            <a:r>
              <a:rPr lang="ru-RU" sz="3200" b="1" dirty="0" smtClean="0">
                <a:solidFill>
                  <a:srgbClr val="002060"/>
                </a:solidFill>
              </a:rPr>
              <a:t>введите </a:t>
            </a:r>
            <a:r>
              <a:rPr lang="ru-RU" sz="3200" b="1" dirty="0">
                <a:solidFill>
                  <a:srgbClr val="002060"/>
                </a:solidFill>
              </a:rPr>
              <a:t>его два раза и </a:t>
            </a:r>
            <a:r>
              <a:rPr lang="ru-RU" sz="3200" b="1" dirty="0" smtClean="0">
                <a:solidFill>
                  <a:srgbClr val="002060"/>
                </a:solidFill>
              </a:rPr>
              <a:t>нажмите </a:t>
            </a:r>
            <a:r>
              <a:rPr lang="ru-RU" sz="3200" b="1" dirty="0">
                <a:solidFill>
                  <a:srgbClr val="002060"/>
                </a:solidFill>
              </a:rPr>
              <a:t>кнопку «</a:t>
            </a:r>
            <a:r>
              <a:rPr lang="ru-RU" sz="3200" b="1" cap="all" dirty="0">
                <a:solidFill>
                  <a:srgbClr val="FF0000"/>
                </a:solidFill>
              </a:rPr>
              <a:t>Готово</a:t>
            </a:r>
            <a:r>
              <a:rPr lang="ru-RU" sz="3200" b="1" dirty="0">
                <a:solidFill>
                  <a:srgbClr val="002060"/>
                </a:solidFill>
              </a:rPr>
              <a:t>»: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6813" y="273896"/>
            <a:ext cx="4184570" cy="63958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139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4259" y="152871"/>
            <a:ext cx="86004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1.5. </a:t>
            </a:r>
            <a:r>
              <a:rPr lang="ru-RU" sz="3200" b="1" dirty="0" smtClean="0">
                <a:solidFill>
                  <a:srgbClr val="002060"/>
                </a:solidFill>
              </a:rPr>
              <a:t>Заполните ВСЕ поля анкеты: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541" y="925905"/>
            <a:ext cx="5426954" cy="576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8994" y="3254187"/>
            <a:ext cx="2995006" cy="3603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9068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4259" y="152871"/>
            <a:ext cx="860045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1.5. </a:t>
            </a:r>
            <a:r>
              <a:rPr lang="ru-RU" sz="3200" b="1" dirty="0" smtClean="0">
                <a:solidFill>
                  <a:srgbClr val="002060"/>
                </a:solidFill>
              </a:rPr>
              <a:t>Заполните ВСЕ </a:t>
            </a:r>
            <a:r>
              <a:rPr lang="ru-RU" sz="3200" b="1" dirty="0">
                <a:solidFill>
                  <a:srgbClr val="002060"/>
                </a:solidFill>
              </a:rPr>
              <a:t>поля </a:t>
            </a:r>
            <a:r>
              <a:rPr lang="ru-RU" sz="3200" b="1" dirty="0" smtClean="0">
                <a:solidFill>
                  <a:srgbClr val="002060"/>
                </a:solidFill>
              </a:rPr>
              <a:t>анкеты, </a:t>
            </a:r>
            <a:r>
              <a:rPr lang="ru-RU" sz="3200" b="1" dirty="0">
                <a:solidFill>
                  <a:srgbClr val="002060"/>
                </a:solidFill>
              </a:rPr>
              <a:t>данные паспорта и </a:t>
            </a:r>
            <a:r>
              <a:rPr lang="ru-RU" sz="3200" b="1" dirty="0">
                <a:solidFill>
                  <a:srgbClr val="FF0000"/>
                </a:solidFill>
              </a:rPr>
              <a:t>СНИЛС</a:t>
            </a:r>
            <a:r>
              <a:rPr lang="ru-RU" sz="3200" b="1" dirty="0">
                <a:solidFill>
                  <a:srgbClr val="002060"/>
                </a:solidFill>
              </a:rPr>
              <a:t>: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4891" y="3092825"/>
            <a:ext cx="3129109" cy="3765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1835" y="1230089"/>
            <a:ext cx="5910425" cy="53135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254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211</Words>
  <Application>Microsoft Office PowerPoint</Application>
  <PresentationFormat>Экран (4:3)</PresentationFormat>
  <Paragraphs>35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User</cp:lastModifiedBy>
  <cp:revision>64</cp:revision>
  <dcterms:created xsi:type="dcterms:W3CDTF">2014-11-21T11:00:06Z</dcterms:created>
  <dcterms:modified xsi:type="dcterms:W3CDTF">2016-11-20T12:50:45Z</dcterms:modified>
</cp:coreProperties>
</file>