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3" r:id="rId3"/>
    <p:sldId id="269" r:id="rId4"/>
    <p:sldId id="277" r:id="rId5"/>
    <p:sldId id="274" r:id="rId6"/>
    <p:sldId id="276" r:id="rId7"/>
    <p:sldId id="278" r:id="rId8"/>
    <p:sldId id="280" r:id="rId9"/>
    <p:sldId id="279" r:id="rId10"/>
    <p:sldId id="281" r:id="rId11"/>
    <p:sldId id="27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shkola.ucoz.ru/b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0695"/>
            <a:ext cx="3415552" cy="3887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21023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Электронный </a:t>
            </a:r>
            <a:r>
              <a:rPr lang="ru-RU" sz="6600" b="1" dirty="0" smtClean="0">
                <a:solidFill>
                  <a:srgbClr val="FF0000"/>
                </a:solidFill>
              </a:rPr>
              <a:t>дневник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024" y="2518143"/>
            <a:ext cx="5280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Портал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Web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–</a:t>
            </a:r>
            <a:r>
              <a:rPr lang="ru-RU" sz="4400" b="1" dirty="0" smtClean="0">
                <a:solidFill>
                  <a:srgbClr val="002060"/>
                </a:solidFill>
              </a:rPr>
              <a:t>образование.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588" y="5253818"/>
            <a:ext cx="5280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ГОС</a:t>
            </a:r>
            <a:r>
              <a:rPr lang="ru-RU" sz="4400" b="1" dirty="0" smtClean="0">
                <a:solidFill>
                  <a:srgbClr val="FF0000"/>
                </a:solidFill>
              </a:rPr>
              <a:t>УСЛУГИ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59" y="152871"/>
            <a:ext cx="8600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1.6. 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разделе </a:t>
            </a:r>
            <a:r>
              <a:rPr lang="ru-RU" sz="3200" b="1" dirty="0">
                <a:solidFill>
                  <a:srgbClr val="FF0000"/>
                </a:solidFill>
              </a:rPr>
              <a:t>«Контактная информация» </a:t>
            </a:r>
            <a:r>
              <a:rPr lang="ru-RU" sz="3200" b="1" dirty="0">
                <a:solidFill>
                  <a:srgbClr val="002060"/>
                </a:solidFill>
              </a:rPr>
              <a:t>указать </a:t>
            </a:r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поле </a:t>
            </a:r>
            <a:r>
              <a:rPr lang="ru-RU" sz="3200" b="1" dirty="0">
                <a:solidFill>
                  <a:srgbClr val="FF0000"/>
                </a:solidFill>
              </a:rPr>
              <a:t>Адрес проживания </a:t>
            </a:r>
            <a:r>
              <a:rPr lang="ru-RU" sz="3200" b="1" dirty="0">
                <a:solidFill>
                  <a:srgbClr val="002060"/>
                </a:solidFill>
              </a:rPr>
              <a:t>фактический адрес </a:t>
            </a:r>
            <a:r>
              <a:rPr lang="ru-RU" sz="3200" b="1" dirty="0" smtClean="0">
                <a:solidFill>
                  <a:srgbClr val="002060"/>
                </a:solidFill>
              </a:rPr>
              <a:t>проживания: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2"/>
          <p:cNvPicPr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234258" y="2005704"/>
            <a:ext cx="8600459" cy="337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45" y="2702861"/>
            <a:ext cx="5871207" cy="27028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094" y="152871"/>
            <a:ext cx="8108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Чем точнее вы укажете данные, тем быстрее они пройдут проверку!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891" y="3092825"/>
            <a:ext cx="3129109" cy="37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4" y="830997"/>
            <a:ext cx="6911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После окончания регистрации заходим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 портал</a:t>
            </a:r>
            <a:r>
              <a:rPr lang="en-US" sz="4000" b="1" dirty="0" smtClean="0">
                <a:solidFill>
                  <a:srgbClr val="FF0000"/>
                </a:solidFill>
              </a:rPr>
              <a:t> Web-</a:t>
            </a:r>
            <a:r>
              <a:rPr lang="ru-RU" sz="4000" b="1" dirty="0" smtClean="0">
                <a:solidFill>
                  <a:srgbClr val="FF0000"/>
                </a:solidFill>
              </a:rPr>
              <a:t>образование: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vosshkola.ucoz.ru/b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2393"/>
            <a:ext cx="2974739" cy="338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1353" y="64297"/>
            <a:ext cx="232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ШАГ-2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370" y="3472393"/>
            <a:ext cx="7920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3300"/>
                </a:solidFill>
              </a:rPr>
              <a:t>https://school.72to.ru</a:t>
            </a:r>
          </a:p>
        </p:txBody>
      </p:sp>
    </p:spTree>
    <p:extLst>
      <p:ext uri="{BB962C8B-B14F-4D97-AF65-F5344CB8AC3E}">
        <p14:creationId xmlns:p14="http://schemas.microsoft.com/office/powerpoint/2010/main" val="1971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1" y="1227406"/>
            <a:ext cx="8602989" cy="509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3982" y="215153"/>
            <a:ext cx="861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2.1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Нажмите кнопку </a:t>
            </a:r>
            <a:r>
              <a:rPr lang="ru-RU" sz="3600" b="1" cap="all" dirty="0" smtClean="0">
                <a:solidFill>
                  <a:srgbClr val="FF0000"/>
                </a:solidFill>
              </a:rPr>
              <a:t>«ДАЛЕЕ»:</a:t>
            </a:r>
            <a:endParaRPr lang="ru-RU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3982" y="215153"/>
            <a:ext cx="8615997" cy="6481481"/>
            <a:chOff x="273982" y="215153"/>
            <a:chExt cx="8615997" cy="648148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350" y="1597917"/>
              <a:ext cx="8189260" cy="50987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73982" y="215153"/>
              <a:ext cx="8615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</a:rPr>
                <a:t>2.2. 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Нажмите кнопку </a:t>
              </a:r>
              <a:r>
                <a:rPr lang="ru-RU" sz="3600" b="1" cap="all" dirty="0" smtClean="0">
                  <a:solidFill>
                    <a:srgbClr val="FF0000"/>
                  </a:solidFill>
                </a:rPr>
                <a:t>«вход для пользователей старше 14,5 лет»:</a:t>
              </a:r>
              <a:endParaRPr lang="ru-RU" sz="3600" b="1" cap="all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5163671" y="1277471"/>
              <a:ext cx="914400" cy="36096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Скругленный прямоугольник 5"/>
            <p:cNvSpPr/>
            <p:nvPr/>
          </p:nvSpPr>
          <p:spPr>
            <a:xfrm>
              <a:off x="4948518" y="5069541"/>
              <a:ext cx="3025588" cy="52443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61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77" y="366122"/>
            <a:ext cx="7920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 этом этапе работы система Вас автоматически переведет на </a:t>
            </a:r>
            <a:r>
              <a:rPr lang="ru-RU" sz="5400" b="1" dirty="0">
                <a:solidFill>
                  <a:srgbClr val="002060"/>
                </a:solidFill>
              </a:rPr>
              <a:t>портал </a:t>
            </a:r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ГОС</a:t>
            </a:r>
            <a:r>
              <a:rPr lang="ru-RU" sz="5400" b="1" dirty="0" smtClean="0">
                <a:solidFill>
                  <a:srgbClr val="FF0000"/>
                </a:solidFill>
              </a:rPr>
              <a:t>УСЛУГИ</a:t>
            </a:r>
            <a:r>
              <a:rPr lang="ru-RU" sz="5400" b="1" dirty="0">
                <a:solidFill>
                  <a:srgbClr val="002060"/>
                </a:solidFill>
              </a:rPr>
              <a:t>: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91" y="3092825"/>
            <a:ext cx="3129109" cy="37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2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982" y="215153"/>
            <a:ext cx="861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2.3. </a:t>
            </a:r>
            <a:r>
              <a:rPr lang="ru-RU" sz="3600" b="1" dirty="0" smtClean="0">
                <a:solidFill>
                  <a:srgbClr val="002060"/>
                </a:solidFill>
              </a:rPr>
              <a:t>Поля для входа:</a:t>
            </a:r>
            <a:endParaRPr lang="ru-RU" sz="3600" b="1" cap="all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3971" y="1095654"/>
            <a:ext cx="8716008" cy="5553075"/>
            <a:chOff x="173971" y="1095654"/>
            <a:chExt cx="8716008" cy="5553075"/>
          </a:xfrm>
        </p:grpSpPr>
        <p:sp>
          <p:nvSpPr>
            <p:cNvPr id="5" name="TextBox 4"/>
            <p:cNvSpPr txBox="1"/>
            <p:nvPr/>
          </p:nvSpPr>
          <p:spPr>
            <a:xfrm>
              <a:off x="3707746" y="3159185"/>
              <a:ext cx="1590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</a:rPr>
                <a:t>ИЛИ</a:t>
              </a:r>
              <a:endParaRPr lang="ru-RU" sz="3600" b="1" cap="all" dirty="0">
                <a:solidFill>
                  <a:srgbClr val="FF0000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71" y="1095654"/>
              <a:ext cx="3533775" cy="555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304" y="1095654"/>
              <a:ext cx="3495675" cy="5419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0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91" y="3092825"/>
            <a:ext cx="3129109" cy="37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-327982" y="55942"/>
            <a:ext cx="79203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 этом этапе работы система производит идентификацию личности и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возвращает на портал </a:t>
            </a:r>
            <a:r>
              <a:rPr lang="en-US" sz="5400" b="1" dirty="0" smtClean="0">
                <a:solidFill>
                  <a:srgbClr val="FF0000"/>
                </a:solidFill>
              </a:rPr>
              <a:t>Web-</a:t>
            </a:r>
            <a:r>
              <a:rPr lang="ru-RU" sz="5400" b="1" dirty="0" smtClean="0">
                <a:solidFill>
                  <a:srgbClr val="FF0000"/>
                </a:solidFill>
              </a:rPr>
              <a:t>образование: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" y="1125403"/>
            <a:ext cx="8647619" cy="53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3982" y="215153"/>
            <a:ext cx="861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2.4. </a:t>
            </a:r>
            <a:r>
              <a:rPr lang="ru-RU" sz="3600" b="1" dirty="0" smtClean="0">
                <a:solidFill>
                  <a:srgbClr val="002060"/>
                </a:solidFill>
              </a:rPr>
              <a:t>Нажмите кнопку </a:t>
            </a:r>
            <a:r>
              <a:rPr lang="ru-RU" sz="3600" b="1" dirty="0" smtClean="0">
                <a:solidFill>
                  <a:srgbClr val="FF0000"/>
                </a:solidFill>
              </a:rPr>
              <a:t>«ВХОД»:</a:t>
            </a:r>
            <a:endParaRPr lang="ru-RU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7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3" y="0"/>
            <a:ext cx="484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" y="954742"/>
            <a:ext cx="8489601" cy="495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4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35423"/>
            <a:ext cx="9143999" cy="4666130"/>
            <a:chOff x="0" y="1035423"/>
            <a:chExt cx="9143999" cy="466613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035423"/>
              <a:ext cx="9143999" cy="4666130"/>
              <a:chOff x="381637" y="833718"/>
              <a:chExt cx="8380592" cy="407389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637" y="833718"/>
                <a:ext cx="8380592" cy="4073899"/>
              </a:xfrm>
              <a:prstGeom prst="rect">
                <a:avLst/>
              </a:prstGeom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3429000" y="1653988"/>
                <a:ext cx="3375212" cy="1983942"/>
                <a:chOff x="3429000" y="1653988"/>
                <a:chExt cx="3375212" cy="1983942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3429000" y="1653988"/>
                  <a:ext cx="3375212" cy="53788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761680" y="2191871"/>
                  <a:ext cx="2877671" cy="70466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734853" y="2796990"/>
                  <a:ext cx="2877671" cy="5634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802154" y="3217460"/>
                  <a:ext cx="2877671" cy="42047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3629396" y="2252165"/>
              <a:ext cx="3378225" cy="2308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Спасибо </a:t>
              </a:r>
            </a:p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за </a:t>
              </a:r>
            </a:p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внимание!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42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371" y="0"/>
            <a:ext cx="7920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ШАГ-1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71" y="794266"/>
            <a:ext cx="792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Регистрация на портале ГОС</a:t>
            </a:r>
            <a:r>
              <a:rPr lang="ru-RU" sz="3600" b="1" dirty="0" smtClean="0">
                <a:solidFill>
                  <a:srgbClr val="FF0000"/>
                </a:solidFill>
              </a:rPr>
              <a:t>УСЛУГИ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2" y="2998276"/>
            <a:ext cx="8615997" cy="346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7371" y="1683812"/>
            <a:ext cx="7920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3300"/>
                </a:solidFill>
              </a:rPr>
              <a:t>https://www.gosuslugi.ru/</a:t>
            </a:r>
            <a:endParaRPr lang="ru-RU" sz="5400" b="1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982" y="215153"/>
            <a:ext cx="861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1.1. </a:t>
            </a:r>
            <a:r>
              <a:rPr lang="ru-RU" sz="3600" b="1" dirty="0" smtClean="0">
                <a:solidFill>
                  <a:srgbClr val="002060"/>
                </a:solidFill>
              </a:rPr>
              <a:t>Нажмите кнопку </a:t>
            </a:r>
            <a:r>
              <a:rPr lang="ru-RU" sz="3600" b="1" cap="all" dirty="0" smtClean="0">
                <a:solidFill>
                  <a:srgbClr val="FF0000"/>
                </a:solidFill>
              </a:rPr>
              <a:t>«Зарегистрироваться»:</a:t>
            </a:r>
            <a:endParaRPr lang="ru-RU" sz="3600" b="1" cap="all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3982" y="1586753"/>
            <a:ext cx="8615997" cy="4208930"/>
            <a:chOff x="273982" y="1290918"/>
            <a:chExt cx="8615997" cy="42089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982" y="2030088"/>
              <a:ext cx="8615997" cy="3469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6656294" y="4706471"/>
              <a:ext cx="1694330" cy="4168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6199094" y="1290918"/>
              <a:ext cx="1062318" cy="32945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6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9" y="712694"/>
            <a:ext cx="3760136" cy="565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70294" y="1169894"/>
            <a:ext cx="4773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1.2.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Введите фамилию, имя, номер мобильного телефона.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снова нажмите кнопку </a:t>
            </a:r>
            <a:r>
              <a:rPr lang="ru-RU" sz="3200" b="1" cap="all" dirty="0" smtClean="0">
                <a:solidFill>
                  <a:srgbClr val="FF0000"/>
                </a:solidFill>
              </a:rPr>
              <a:t>«Зарегистрироваться»</a:t>
            </a:r>
            <a:r>
              <a:rPr lang="ru-RU" sz="3200" b="1" cap="all" dirty="0" smtClean="0">
                <a:solidFill>
                  <a:srgbClr val="002060"/>
                </a:solidFill>
              </a:rPr>
              <a:t>.</a:t>
            </a:r>
            <a:endParaRPr lang="ru-RU" sz="32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094" y="1773944"/>
            <a:ext cx="3385127" cy="487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5395"/>
          <a:stretch>
            <a:fillRect/>
          </a:stretch>
        </p:blipFill>
        <p:spPr>
          <a:xfrm>
            <a:off x="651118" y="2904344"/>
            <a:ext cx="3709035" cy="261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382177" y="193213"/>
            <a:ext cx="8398752" cy="4943563"/>
            <a:chOff x="382177" y="193213"/>
            <a:chExt cx="8398752" cy="49435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82177" y="193213"/>
              <a:ext cx="839875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 smtClean="0">
                  <a:solidFill>
                    <a:srgbClr val="FF0000"/>
                  </a:solidFill>
                </a:rPr>
                <a:t>1.3.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 На </a:t>
              </a:r>
              <a:r>
                <a:rPr lang="ru-RU" sz="3200" b="1" dirty="0">
                  <a:solidFill>
                    <a:srgbClr val="002060"/>
                  </a:solidFill>
                </a:rPr>
                <a:t>указанный телефонный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номер придет </a:t>
              </a:r>
              <a:r>
                <a:rPr lang="ru-RU" sz="3200" b="1" dirty="0">
                  <a:solidFill>
                    <a:srgbClr val="FF0000"/>
                  </a:solidFill>
                </a:rPr>
                <a:t>активационной код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, который нужно будет ввести в поле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«КОД»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и нажать кнопку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«ПРОДОЛЖИТЬ».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4518212" y="1653988"/>
              <a:ext cx="1075764" cy="34827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4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59" y="1309319"/>
            <a:ext cx="41629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1.4.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Придумайте </a:t>
            </a:r>
            <a:r>
              <a:rPr lang="ru-RU" sz="3200" b="1" dirty="0">
                <a:solidFill>
                  <a:srgbClr val="002060"/>
                </a:solidFill>
              </a:rPr>
              <a:t>пароль для сайта, </a:t>
            </a:r>
            <a:r>
              <a:rPr lang="ru-RU" sz="3200" b="1" dirty="0" smtClean="0">
                <a:solidFill>
                  <a:srgbClr val="002060"/>
                </a:solidFill>
              </a:rPr>
              <a:t>введите </a:t>
            </a:r>
            <a:r>
              <a:rPr lang="ru-RU" sz="3200" b="1" dirty="0">
                <a:solidFill>
                  <a:srgbClr val="002060"/>
                </a:solidFill>
              </a:rPr>
              <a:t>его два раза и </a:t>
            </a:r>
            <a:r>
              <a:rPr lang="ru-RU" sz="3200" b="1" dirty="0" smtClean="0">
                <a:solidFill>
                  <a:srgbClr val="002060"/>
                </a:solidFill>
              </a:rPr>
              <a:t>нажмите </a:t>
            </a:r>
            <a:r>
              <a:rPr lang="ru-RU" sz="3200" b="1" dirty="0">
                <a:solidFill>
                  <a:srgbClr val="002060"/>
                </a:solidFill>
              </a:rPr>
              <a:t>кнопку «</a:t>
            </a:r>
            <a:r>
              <a:rPr lang="ru-RU" sz="3200" b="1" cap="all" dirty="0">
                <a:solidFill>
                  <a:srgbClr val="FF0000"/>
                </a:solidFill>
              </a:rPr>
              <a:t>Готово</a:t>
            </a:r>
            <a:r>
              <a:rPr lang="ru-RU" sz="3200" b="1" dirty="0">
                <a:solidFill>
                  <a:srgbClr val="002060"/>
                </a:solidFill>
              </a:rPr>
              <a:t>»: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13" y="273896"/>
            <a:ext cx="4184570" cy="639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3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59" y="152871"/>
            <a:ext cx="8600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1.5. </a:t>
            </a:r>
            <a:r>
              <a:rPr lang="ru-RU" sz="3200" b="1" dirty="0" smtClean="0">
                <a:solidFill>
                  <a:srgbClr val="002060"/>
                </a:solidFill>
              </a:rPr>
              <a:t>Заполните ВСЕ поля анкеты: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1" y="925905"/>
            <a:ext cx="5426954" cy="576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94" y="3254187"/>
            <a:ext cx="2995006" cy="360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6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59" y="152871"/>
            <a:ext cx="8600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1.5. </a:t>
            </a:r>
            <a:r>
              <a:rPr lang="ru-RU" sz="3200" b="1" dirty="0" smtClean="0">
                <a:solidFill>
                  <a:srgbClr val="002060"/>
                </a:solidFill>
              </a:rPr>
              <a:t>Заполните ВСЕ </a:t>
            </a:r>
            <a:r>
              <a:rPr lang="ru-RU" sz="3200" b="1" dirty="0">
                <a:solidFill>
                  <a:srgbClr val="002060"/>
                </a:solidFill>
              </a:rPr>
              <a:t>поля </a:t>
            </a:r>
            <a:r>
              <a:rPr lang="ru-RU" sz="3200" b="1" dirty="0" smtClean="0">
                <a:solidFill>
                  <a:srgbClr val="002060"/>
                </a:solidFill>
              </a:rPr>
              <a:t>анкеты, </a:t>
            </a:r>
            <a:r>
              <a:rPr lang="ru-RU" sz="3200" b="1" dirty="0">
                <a:solidFill>
                  <a:srgbClr val="002060"/>
                </a:solidFill>
              </a:rPr>
              <a:t>данные паспорта и </a:t>
            </a:r>
            <a:r>
              <a:rPr lang="ru-RU" sz="3200" b="1" dirty="0">
                <a:solidFill>
                  <a:srgbClr val="FF0000"/>
                </a:solidFill>
              </a:rPr>
              <a:t>СНИЛС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91" y="3092825"/>
            <a:ext cx="3129109" cy="37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835" y="1230089"/>
            <a:ext cx="5910425" cy="531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5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211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64</cp:revision>
  <dcterms:created xsi:type="dcterms:W3CDTF">2014-11-21T11:00:06Z</dcterms:created>
  <dcterms:modified xsi:type="dcterms:W3CDTF">2016-11-20T12:50:45Z</dcterms:modified>
</cp:coreProperties>
</file>