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89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84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74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00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20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38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33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65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13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572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10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F88D6-928E-487F-8E14-FB384ECFB6D7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91A9-56B2-4753-94CA-CF6BBEF76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3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atalog.iot.ru/index.php" TargetMode="External"/><Relationship Id="rId2" Type="http://schemas.openxmlformats.org/officeDocument/2006/relationships/hyperlink" Target="http://www.edu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://www.fipi.ru/" TargetMode="External"/><Relationship Id="rId4" Type="http://schemas.openxmlformats.org/officeDocument/2006/relationships/hyperlink" Target="http://fcior.edu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>
                <a:solidFill>
                  <a:schemeClr val="folHlink"/>
                </a:solidFill>
              </a:rPr>
              <a:t>ПОЛЕЗНЫЕ САЙТЫ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8314" y="1423358"/>
            <a:ext cx="8929687" cy="4505955"/>
          </a:xfrm>
        </p:spPr>
        <p:txBody>
          <a:bodyPr/>
          <a:lstStyle/>
          <a:p>
            <a:pPr eaLnBrk="1" hangingPunct="1"/>
            <a:r>
              <a:rPr lang="ru-RU" sz="3600" b="1" dirty="0">
                <a:hlinkClick r:id="rId2"/>
              </a:rPr>
              <a:t>http://www.edu.ru/</a:t>
            </a:r>
            <a:endParaRPr lang="ru-RU" sz="3600" b="1" dirty="0"/>
          </a:p>
          <a:p>
            <a:pPr eaLnBrk="1" hangingPunct="1"/>
            <a:r>
              <a:rPr lang="en-US" sz="3600" b="1" dirty="0">
                <a:hlinkClick r:id="rId3"/>
              </a:rPr>
              <a:t>http://katalog.iot.ru/index.php</a:t>
            </a:r>
            <a:endParaRPr lang="ru-RU" sz="3600" b="1" dirty="0"/>
          </a:p>
          <a:p>
            <a:pPr eaLnBrk="1" hangingPunct="1"/>
            <a:r>
              <a:rPr lang="en-US" sz="3600" b="1" dirty="0">
                <a:solidFill>
                  <a:schemeClr val="bg1"/>
                </a:solidFill>
                <a:hlinkClick r:id="rId4"/>
              </a:rPr>
              <a:t>http://fcior</a:t>
            </a:r>
            <a:r>
              <a:rPr lang="ru-RU" sz="3600" b="1" dirty="0">
                <a:solidFill>
                  <a:schemeClr val="bg1"/>
                </a:solidFill>
                <a:hlinkClick r:id="rId4"/>
              </a:rPr>
              <a:t>.</a:t>
            </a:r>
            <a:r>
              <a:rPr lang="en-US" sz="3600" b="1" dirty="0">
                <a:solidFill>
                  <a:schemeClr val="bg1"/>
                </a:solidFill>
                <a:hlinkClick r:id="rId4"/>
              </a:rPr>
              <a:t>edu.ru/</a:t>
            </a:r>
            <a:endParaRPr lang="ru-RU" sz="3600" b="1" dirty="0">
              <a:solidFill>
                <a:schemeClr val="bg1"/>
              </a:solidFill>
            </a:endParaRPr>
          </a:p>
          <a:p>
            <a:pPr eaLnBrk="1" hangingPunct="1"/>
            <a:r>
              <a:rPr lang="ru-RU" sz="3600" b="1" u="sng" dirty="0">
                <a:hlinkClick r:id="rId5"/>
              </a:rPr>
              <a:t>http://www.fipi.ru/</a:t>
            </a:r>
            <a:endParaRPr lang="ru-RU" sz="3600" b="1" u="sng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ru-RU" sz="36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ru-RU" sz="3600" dirty="0"/>
          </a:p>
          <a:p>
            <a:pPr eaLnBrk="1" hangingPunct="1"/>
            <a:endParaRPr lang="ru-RU" sz="3600" dirty="0"/>
          </a:p>
        </p:txBody>
      </p:sp>
      <p:pic>
        <p:nvPicPr>
          <p:cNvPr id="4" name="Picture 2" descr="C:\Documents and Settings\admin\Мои документы\Мои рисунки\107543227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049" y="2564905"/>
            <a:ext cx="4071937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803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Тема Office</vt:lpstr>
      <vt:lpstr>ПОЛЕЗНЫЕ САЙТЫ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ПОЛЕЗНЫЕ САЙТЫ</dc:title>
  <dc:creator>MelkozerovaNV</dc:creator>
  <cp:lastModifiedBy>MelkozerovaNV</cp:lastModifiedBy>
  <cp:revision>1</cp:revision>
  <dcterms:created xsi:type="dcterms:W3CDTF">2016-11-23T11:17:48Z</dcterms:created>
  <dcterms:modified xsi:type="dcterms:W3CDTF">2016-11-23T11:24:08Z</dcterms:modified>
</cp:coreProperties>
</file>