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98" r:id="rId3"/>
    <p:sldId id="278" r:id="rId4"/>
    <p:sldId id="279" r:id="rId5"/>
    <p:sldId id="280" r:id="rId6"/>
    <p:sldId id="281" r:id="rId7"/>
    <p:sldId id="282" r:id="rId8"/>
    <p:sldId id="283" r:id="rId9"/>
    <p:sldId id="286" r:id="rId10"/>
    <p:sldId id="287" r:id="rId11"/>
    <p:sldId id="288" r:id="rId12"/>
    <p:sldId id="289" r:id="rId13"/>
    <p:sldId id="284" r:id="rId14"/>
    <p:sldId id="285" r:id="rId15"/>
    <p:sldId id="290" r:id="rId16"/>
    <p:sldId id="291" r:id="rId17"/>
    <p:sldId id="292" r:id="rId18"/>
    <p:sldId id="294" r:id="rId19"/>
    <p:sldId id="295" r:id="rId20"/>
    <p:sldId id="296" r:id="rId21"/>
    <p:sldId id="297" r:id="rId22"/>
    <p:sldId id="293"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0FFEF3D1-DEB6-431A-BFD5-4F4333DA9EC9}" type="datetimeFigureOut">
              <a:rPr lang="ru-RU" smtClean="0"/>
              <a:pPr/>
              <a:t>09.12.2020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21CE1C4-DD9C-4E51-B794-765A4D7BC4DE}"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FFEF3D1-DEB6-431A-BFD5-4F4333DA9EC9}" type="datetimeFigureOut">
              <a:rPr lang="ru-RU" smtClean="0"/>
              <a:pPr/>
              <a:t>09.12.2020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21CE1C4-DD9C-4E51-B794-765A4D7BC4DE}"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FFEF3D1-DEB6-431A-BFD5-4F4333DA9EC9}" type="datetimeFigureOut">
              <a:rPr lang="ru-RU" smtClean="0"/>
              <a:pPr/>
              <a:t>09.12.2020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21CE1C4-DD9C-4E51-B794-765A4D7BC4DE}"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FFEF3D1-DEB6-431A-BFD5-4F4333DA9EC9}" type="datetimeFigureOut">
              <a:rPr lang="ru-RU" smtClean="0"/>
              <a:pPr/>
              <a:t>09.12.2020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21CE1C4-DD9C-4E51-B794-765A4D7BC4DE}"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0FFEF3D1-DEB6-431A-BFD5-4F4333DA9EC9}" type="datetimeFigureOut">
              <a:rPr lang="ru-RU" smtClean="0"/>
              <a:pPr/>
              <a:t>09.12.2020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21CE1C4-DD9C-4E51-B794-765A4D7BC4DE}"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0FFEF3D1-DEB6-431A-BFD5-4F4333DA9EC9}" type="datetimeFigureOut">
              <a:rPr lang="ru-RU" smtClean="0"/>
              <a:pPr/>
              <a:t>09.12.2020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21CE1C4-DD9C-4E51-B794-765A4D7BC4DE}"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0FFEF3D1-DEB6-431A-BFD5-4F4333DA9EC9}" type="datetimeFigureOut">
              <a:rPr lang="ru-RU" smtClean="0"/>
              <a:pPr/>
              <a:t>09.12.2020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21CE1C4-DD9C-4E51-B794-765A4D7BC4DE}"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0FFEF3D1-DEB6-431A-BFD5-4F4333DA9EC9}" type="datetimeFigureOut">
              <a:rPr lang="ru-RU" smtClean="0"/>
              <a:pPr/>
              <a:t>09.12.2020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21CE1C4-DD9C-4E51-B794-765A4D7BC4DE}"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FFEF3D1-DEB6-431A-BFD5-4F4333DA9EC9}" type="datetimeFigureOut">
              <a:rPr lang="ru-RU" smtClean="0"/>
              <a:pPr/>
              <a:t>09.12.2020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21CE1C4-DD9C-4E51-B794-765A4D7BC4DE}"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0FFEF3D1-DEB6-431A-BFD5-4F4333DA9EC9}" type="datetimeFigureOut">
              <a:rPr lang="ru-RU" smtClean="0"/>
              <a:pPr/>
              <a:t>09.12.2020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21CE1C4-DD9C-4E51-B794-765A4D7BC4DE}"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0FFEF3D1-DEB6-431A-BFD5-4F4333DA9EC9}" type="datetimeFigureOut">
              <a:rPr lang="ru-RU" smtClean="0"/>
              <a:pPr/>
              <a:t>09.12.2020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21CE1C4-DD9C-4E51-B794-765A4D7BC4DE}"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FEF3D1-DEB6-431A-BFD5-4F4333DA9EC9}" type="datetimeFigureOut">
              <a:rPr lang="ru-RU" smtClean="0"/>
              <a:pPr/>
              <a:t>09.12.2020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1CE1C4-DD9C-4E51-B794-765A4D7BC4DE}"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548680"/>
            <a:ext cx="9144000" cy="5472608"/>
          </a:xfrm>
        </p:spPr>
        <p:style>
          <a:lnRef idx="1">
            <a:schemeClr val="accent2"/>
          </a:lnRef>
          <a:fillRef idx="2">
            <a:schemeClr val="accent2"/>
          </a:fillRef>
          <a:effectRef idx="1">
            <a:schemeClr val="accent2"/>
          </a:effectRef>
          <a:fontRef idx="minor">
            <a:schemeClr val="dk1"/>
          </a:fontRef>
        </p:style>
        <p:txBody>
          <a:bodyPr/>
          <a:lstStyle/>
          <a:p>
            <a:r>
              <a:rPr lang="ru-RU" b="1">
                <a:solidFill>
                  <a:srgbClr val="C00000"/>
                </a:solidFill>
                <a:latin typeface="Georgia" pitchFamily="18" charset="0"/>
              </a:rPr>
              <a:t>Читаем </a:t>
            </a:r>
            <a:r>
              <a:rPr lang="ru-RU" b="1" smtClean="0">
                <a:solidFill>
                  <a:srgbClr val="C00000"/>
                </a:solidFill>
                <a:latin typeface="Georgia" pitchFamily="18" charset="0"/>
              </a:rPr>
              <a:t>скороговорки - </a:t>
            </a:r>
            <a:r>
              <a:rPr lang="ru-RU" b="1" dirty="0">
                <a:solidFill>
                  <a:srgbClr val="C00000"/>
                </a:solidFill>
                <a:latin typeface="Georgia" pitchFamily="18" charset="0"/>
              </a:rPr>
              <a:t/>
            </a:r>
            <a:br>
              <a:rPr lang="ru-RU" b="1" dirty="0">
                <a:solidFill>
                  <a:srgbClr val="C00000"/>
                </a:solidFill>
                <a:latin typeface="Georgia" pitchFamily="18" charset="0"/>
              </a:rPr>
            </a:br>
            <a:r>
              <a:rPr lang="ru-RU" b="1">
                <a:solidFill>
                  <a:srgbClr val="C00000"/>
                </a:solidFill>
                <a:latin typeface="Georgia" pitchFamily="18" charset="0"/>
              </a:rPr>
              <a:t>развиваем </a:t>
            </a:r>
            <a:r>
              <a:rPr lang="ru-RU" b="1" smtClean="0">
                <a:solidFill>
                  <a:srgbClr val="C00000"/>
                </a:solidFill>
                <a:latin typeface="Georgia" pitchFamily="18" charset="0"/>
              </a:rPr>
              <a:t>дикцию!</a:t>
            </a:r>
            <a:endParaRPr lang="ru-RU" b="1" dirty="0">
              <a:solidFill>
                <a:srgbClr val="C00000"/>
              </a:solidFill>
              <a:latin typeface="Georgia" pitchFamily="18" charset="0"/>
            </a:endParaRPr>
          </a:p>
        </p:txBody>
      </p:sp>
      <p:sp>
        <p:nvSpPr>
          <p:cNvPr id="3" name="Текст 2"/>
          <p:cNvSpPr>
            <a:spLocks noGrp="1"/>
          </p:cNvSpPr>
          <p:nvPr>
            <p:ph type="body" idx="1"/>
          </p:nvPr>
        </p:nvSpPr>
        <p:spPr/>
        <p:txBody>
          <a:bodyPr>
            <a:normAutofit/>
          </a:bodyPr>
          <a:lstStyle/>
          <a:p>
            <a:endParaRPr lang="ru-RU" dirty="0"/>
          </a:p>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011750"/>
          </a:xfrm>
        </p:spPr>
        <p:style>
          <a:lnRef idx="1">
            <a:schemeClr val="accent6"/>
          </a:lnRef>
          <a:fillRef idx="2">
            <a:schemeClr val="accent6"/>
          </a:fillRef>
          <a:effectRef idx="1">
            <a:schemeClr val="accent6"/>
          </a:effectRef>
          <a:fontRef idx="minor">
            <a:schemeClr val="dk1"/>
          </a:fontRef>
        </p:style>
        <p:txBody>
          <a:bodyPr>
            <a:normAutofit/>
          </a:bodyPr>
          <a:lstStyle/>
          <a:p>
            <a:r>
              <a:rPr lang="ru-RU" dirty="0">
                <a:latin typeface="Times New Roman" pitchFamily="18" charset="0"/>
                <a:cs typeface="Times New Roman" pitchFamily="18" charset="0"/>
              </a:rPr>
              <a:t>Коваль ковал коня,</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Конь – копытом коваля,</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Коваль – кнутом коня.</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011750"/>
          </a:xfrm>
        </p:spPr>
        <p:style>
          <a:lnRef idx="1">
            <a:schemeClr val="accent1"/>
          </a:lnRef>
          <a:fillRef idx="2">
            <a:schemeClr val="accent1"/>
          </a:fillRef>
          <a:effectRef idx="1">
            <a:schemeClr val="accent1"/>
          </a:effectRef>
          <a:fontRef idx="minor">
            <a:schemeClr val="dk1"/>
          </a:fontRef>
        </p:style>
        <p:txBody>
          <a:bodyPr>
            <a:normAutofit/>
          </a:bodyPr>
          <a:lstStyle/>
          <a:p>
            <a:r>
              <a:rPr lang="ru-RU" dirty="0">
                <a:latin typeface="Times New Roman" pitchFamily="18" charset="0"/>
                <a:cs typeface="Times New Roman" pitchFamily="18" charset="0"/>
              </a:rPr>
              <a:t>Бомбардир бонбоньерками бомбардировал барышень Бранденбурга. Фараонов фаворит на сапфир сменял нефрит.</a:t>
            </a:r>
            <a:r>
              <a:rPr lang="ru-RU" dirty="0"/>
              <a:t/>
            </a:r>
            <a:br>
              <a:rPr lang="ru-RU" dirty="0"/>
            </a:b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154626"/>
          </a:xfrm>
        </p:spPr>
        <p:style>
          <a:lnRef idx="1">
            <a:schemeClr val="accent2"/>
          </a:lnRef>
          <a:fillRef idx="2">
            <a:schemeClr val="accent2"/>
          </a:fillRef>
          <a:effectRef idx="1">
            <a:schemeClr val="accent2"/>
          </a:effectRef>
          <a:fontRef idx="minor">
            <a:schemeClr val="dk1"/>
          </a:fontRef>
        </p:style>
        <p:txBody>
          <a:bodyPr>
            <a:normAutofit/>
          </a:bodyPr>
          <a:lstStyle/>
          <a:p>
            <a:r>
              <a:rPr lang="ru-RU" dirty="0">
                <a:latin typeface="Times New Roman" pitchFamily="18" charset="0"/>
                <a:cs typeface="Times New Roman" pitchFamily="18" charset="0"/>
              </a:rPr>
              <a:t>Женя с Жанной подружилась.</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Дружба с Жанной не сложилась.</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Чтобы жить с друзьями дружно,</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Обижать друзей не нужно.</a:t>
            </a:r>
            <a:r>
              <a:rPr lang="ru-RU" dirty="0"/>
              <a:t/>
            </a:r>
            <a:br>
              <a:rPr lang="ru-RU" dirty="0"/>
            </a:b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69006"/>
          </a:xfrm>
        </p:spPr>
        <p:style>
          <a:lnRef idx="3">
            <a:schemeClr val="lt1"/>
          </a:lnRef>
          <a:fillRef idx="1">
            <a:schemeClr val="accent3"/>
          </a:fillRef>
          <a:effectRef idx="1">
            <a:schemeClr val="accent3"/>
          </a:effectRef>
          <a:fontRef idx="minor">
            <a:schemeClr val="lt1"/>
          </a:fontRef>
        </p:style>
        <p:txBody>
          <a:bodyPr>
            <a:normAutofit fontScale="90000"/>
          </a:bodyPr>
          <a:lstStyle/>
          <a:p>
            <a:r>
              <a:rPr lang="ru-RU" sz="2700" dirty="0">
                <a:latin typeface="Times New Roman" pitchFamily="18" charset="0"/>
                <a:cs typeface="Times New Roman" pitchFamily="18" charset="0"/>
              </a:rPr>
              <a:t>На шишкосушильную фабрику требуется </a:t>
            </a:r>
            <a:r>
              <a:rPr lang="ru-RU" sz="2700" dirty="0" err="1">
                <a:latin typeface="Times New Roman" pitchFamily="18" charset="0"/>
                <a:cs typeface="Times New Roman" pitchFamily="18" charset="0"/>
              </a:rPr>
              <a:t>шишкосушильшик</a:t>
            </a:r>
            <a:r>
              <a:rPr lang="ru-RU" sz="2700" dirty="0">
                <a:latin typeface="Times New Roman" pitchFamily="18" charset="0"/>
                <a:cs typeface="Times New Roman" pitchFamily="18" charset="0"/>
              </a:rPr>
              <a:t> для работы на шишкосушильном аппарате. </a:t>
            </a:r>
            <a:r>
              <a:rPr lang="ru-RU" sz="2700" dirty="0" err="1">
                <a:latin typeface="Times New Roman" pitchFamily="18" charset="0"/>
                <a:cs typeface="Times New Roman" pitchFamily="18" charset="0"/>
              </a:rPr>
              <a:t>Шишкосушильшик</a:t>
            </a:r>
            <a:r>
              <a:rPr lang="ru-RU" sz="2700" dirty="0">
                <a:latin typeface="Times New Roman" pitchFamily="18" charset="0"/>
                <a:cs typeface="Times New Roman" pitchFamily="18" charset="0"/>
              </a:rPr>
              <a:t> должен иметь опыт </a:t>
            </a:r>
            <a:r>
              <a:rPr lang="ru-RU" sz="2700" dirty="0" err="1">
                <a:latin typeface="Times New Roman" pitchFamily="18" charset="0"/>
                <a:cs typeface="Times New Roman" pitchFamily="18" charset="0"/>
              </a:rPr>
              <a:t>шишкосушения</a:t>
            </a:r>
            <a:r>
              <a:rPr lang="ru-RU" sz="2700" dirty="0">
                <a:latin typeface="Times New Roman" pitchFamily="18" charset="0"/>
                <a:cs typeface="Times New Roman" pitchFamily="18" charset="0"/>
              </a:rPr>
              <a:t> на шишкосушильном аппарате с использованием шишкосушильной технологии качественного </a:t>
            </a:r>
            <a:r>
              <a:rPr lang="ru-RU" sz="2700" dirty="0" err="1">
                <a:latin typeface="Times New Roman" pitchFamily="18" charset="0"/>
                <a:cs typeface="Times New Roman" pitchFamily="18" charset="0"/>
              </a:rPr>
              <a:t>шишкосушения</a:t>
            </a:r>
            <a:r>
              <a:rPr lang="ru-RU" sz="2700" dirty="0">
                <a:latin typeface="Times New Roman" pitchFamily="18" charset="0"/>
                <a:cs typeface="Times New Roman" pitchFamily="18" charset="0"/>
              </a:rPr>
              <a:t>. Он также должен отличать аппарат </a:t>
            </a:r>
            <a:r>
              <a:rPr lang="ru-RU" sz="2700" dirty="0" err="1">
                <a:latin typeface="Times New Roman" pitchFamily="18" charset="0"/>
                <a:cs typeface="Times New Roman" pitchFamily="18" charset="0"/>
              </a:rPr>
              <a:t>шишкосушения</a:t>
            </a:r>
            <a:r>
              <a:rPr lang="ru-RU" sz="2700" dirty="0">
                <a:latin typeface="Times New Roman" pitchFamily="18" charset="0"/>
                <a:cs typeface="Times New Roman" pitchFamily="18" charset="0"/>
              </a:rPr>
              <a:t> от </a:t>
            </a:r>
            <a:r>
              <a:rPr lang="ru-RU" sz="2700" dirty="0" err="1">
                <a:latin typeface="Times New Roman" pitchFamily="18" charset="0"/>
                <a:cs typeface="Times New Roman" pitchFamily="18" charset="0"/>
              </a:rPr>
              <a:t>нешишкосушения</a:t>
            </a:r>
            <a:r>
              <a:rPr lang="ru-RU" sz="2700" dirty="0">
                <a:latin typeface="Times New Roman" pitchFamily="18" charset="0"/>
                <a:cs typeface="Times New Roman" pitchFamily="18" charset="0"/>
              </a:rPr>
              <a:t>, ремонтировать шишкосушильный аппарат, отличать шишки пригодные для </a:t>
            </a:r>
            <a:r>
              <a:rPr lang="ru-RU" sz="2700" dirty="0" err="1">
                <a:latin typeface="Times New Roman" pitchFamily="18" charset="0"/>
                <a:cs typeface="Times New Roman" pitchFamily="18" charset="0"/>
              </a:rPr>
              <a:t>шишкосушения</a:t>
            </a:r>
            <a:r>
              <a:rPr lang="ru-RU" sz="2700" dirty="0">
                <a:latin typeface="Times New Roman" pitchFamily="18" charset="0"/>
                <a:cs typeface="Times New Roman" pitchFamily="18" charset="0"/>
              </a:rPr>
              <a:t>, от негодных для </a:t>
            </a:r>
            <a:r>
              <a:rPr lang="ru-RU" sz="2700" dirty="0" err="1">
                <a:latin typeface="Times New Roman" pitchFamily="18" charset="0"/>
                <a:cs typeface="Times New Roman" pitchFamily="18" charset="0"/>
              </a:rPr>
              <a:t>шишкосушения</a:t>
            </a:r>
            <a:r>
              <a:rPr lang="ru-RU" sz="2700" dirty="0">
                <a:latin typeface="Times New Roman" pitchFamily="18" charset="0"/>
                <a:cs typeface="Times New Roman" pitchFamily="18" charset="0"/>
              </a:rPr>
              <a:t>, отличать шишки </a:t>
            </a:r>
            <a:r>
              <a:rPr lang="ru-RU" sz="2700" dirty="0" err="1">
                <a:latin typeface="Times New Roman" pitchFamily="18" charset="0"/>
                <a:cs typeface="Times New Roman" pitchFamily="18" charset="0"/>
              </a:rPr>
              <a:t>недошишкосушенные</a:t>
            </a:r>
            <a:r>
              <a:rPr lang="ru-RU" sz="2700" dirty="0">
                <a:latin typeface="Times New Roman" pitchFamily="18" charset="0"/>
                <a:cs typeface="Times New Roman" pitchFamily="18" charset="0"/>
              </a:rPr>
              <a:t> от </a:t>
            </a:r>
            <a:r>
              <a:rPr lang="ru-RU" sz="2700" dirty="0" err="1">
                <a:latin typeface="Times New Roman" pitchFamily="18" charset="0"/>
                <a:cs typeface="Times New Roman" pitchFamily="18" charset="0"/>
              </a:rPr>
              <a:t>перешишкосушенных</a:t>
            </a:r>
            <a:r>
              <a:rPr lang="ru-RU" sz="2700" dirty="0">
                <a:latin typeface="Times New Roman" pitchFamily="18" charset="0"/>
                <a:cs typeface="Times New Roman" pitchFamily="18" charset="0"/>
              </a:rPr>
              <a:t>, за каждую </a:t>
            </a:r>
            <a:r>
              <a:rPr lang="ru-RU" sz="2700" dirty="0" err="1">
                <a:latin typeface="Times New Roman" pitchFamily="18" charset="0"/>
                <a:cs typeface="Times New Roman" pitchFamily="18" charset="0"/>
              </a:rPr>
              <a:t>недошишкосушенную</a:t>
            </a:r>
            <a:r>
              <a:rPr lang="ru-RU" sz="2700" dirty="0">
                <a:latin typeface="Times New Roman" pitchFamily="18" charset="0"/>
                <a:cs typeface="Times New Roman" pitchFamily="18" charset="0"/>
              </a:rPr>
              <a:t> или </a:t>
            </a:r>
            <a:r>
              <a:rPr lang="ru-RU" sz="2700" dirty="0" err="1">
                <a:latin typeface="Times New Roman" pitchFamily="18" charset="0"/>
                <a:cs typeface="Times New Roman" pitchFamily="18" charset="0"/>
              </a:rPr>
              <a:t>перешишкосушенную</a:t>
            </a:r>
            <a:r>
              <a:rPr lang="ru-RU" sz="2700" dirty="0">
                <a:latin typeface="Times New Roman" pitchFamily="18" charset="0"/>
                <a:cs typeface="Times New Roman" pitchFamily="18" charset="0"/>
              </a:rPr>
              <a:t> шишку </a:t>
            </a:r>
            <a:r>
              <a:rPr lang="ru-RU" sz="2700" dirty="0" err="1">
                <a:latin typeface="Times New Roman" pitchFamily="18" charset="0"/>
                <a:cs typeface="Times New Roman" pitchFamily="18" charset="0"/>
              </a:rPr>
              <a:t>шишкосушильшик</a:t>
            </a:r>
            <a:r>
              <a:rPr lang="ru-RU" sz="2700" dirty="0">
                <a:latin typeface="Times New Roman" pitchFamily="18" charset="0"/>
                <a:cs typeface="Times New Roman" pitchFamily="18" charset="0"/>
              </a:rPr>
              <a:t> получит </a:t>
            </a:r>
            <a:r>
              <a:rPr lang="ru-RU" sz="2700" dirty="0" err="1">
                <a:latin typeface="Times New Roman" pitchFamily="18" charset="0"/>
                <a:cs typeface="Times New Roman" pitchFamily="18" charset="0"/>
              </a:rPr>
              <a:t>шишкосушилкой</a:t>
            </a:r>
            <a:r>
              <a:rPr lang="ru-RU" sz="2700" dirty="0">
                <a:latin typeface="Times New Roman" pitchFamily="18" charset="0"/>
                <a:cs typeface="Times New Roman" pitchFamily="18" charset="0"/>
              </a:rPr>
              <a:t> по голове.</a:t>
            </a:r>
            <a:r>
              <a:rPr lang="ru-RU" dirty="0"/>
              <a:t/>
            </a:r>
            <a:br>
              <a:rPr lang="ru-RU" dirty="0"/>
            </a:b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940444"/>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ru-RU" sz="2200" b="1" u="sng" dirty="0">
                <a:solidFill>
                  <a:srgbClr val="C00000"/>
                </a:solidFill>
                <a:latin typeface="Times New Roman" pitchFamily="18" charset="0"/>
                <a:cs typeface="Times New Roman" pitchFamily="18" charset="0"/>
              </a:rPr>
              <a:t>Технология </a:t>
            </a:r>
            <a:r>
              <a:rPr lang="ru-RU" sz="2200" b="1" u="sng" dirty="0" err="1">
                <a:solidFill>
                  <a:srgbClr val="C00000"/>
                </a:solidFill>
                <a:latin typeface="Times New Roman" pitchFamily="18" charset="0"/>
                <a:cs typeface="Times New Roman" pitchFamily="18" charset="0"/>
              </a:rPr>
              <a:t>шишкосушения</a:t>
            </a:r>
            <a:r>
              <a:rPr lang="ru-RU" sz="2200" b="1" u="sng" dirty="0" smtClean="0">
                <a:solidFill>
                  <a:srgbClr val="C00000"/>
                </a:solidFill>
                <a:latin typeface="Times New Roman" pitchFamily="18" charset="0"/>
                <a:cs typeface="Times New Roman" pitchFamily="18" charset="0"/>
              </a:rPr>
              <a:t>:</a:t>
            </a:r>
            <a:br>
              <a:rPr lang="ru-RU" sz="2200" b="1" u="sng" dirty="0" smtClean="0">
                <a:solidFill>
                  <a:srgbClr val="C00000"/>
                </a:solidFill>
                <a:latin typeface="Times New Roman" pitchFamily="18" charset="0"/>
                <a:cs typeface="Times New Roman" pitchFamily="18" charset="0"/>
              </a:rPr>
            </a:br>
            <a:r>
              <a:rPr lang="ru-RU" sz="2200" dirty="0">
                <a:latin typeface="Times New Roman" pitchFamily="18" charset="0"/>
                <a:cs typeface="Times New Roman" pitchFamily="18" charset="0"/>
              </a:rPr>
              <a:t/>
            </a:r>
            <a:br>
              <a:rPr lang="ru-RU" sz="2200" dirty="0">
                <a:latin typeface="Times New Roman" pitchFamily="18" charset="0"/>
                <a:cs typeface="Times New Roman" pitchFamily="18" charset="0"/>
              </a:rPr>
            </a:br>
            <a:r>
              <a:rPr lang="ru-RU" sz="2200" dirty="0" smtClean="0">
                <a:latin typeface="Times New Roman" pitchFamily="18" charset="0"/>
                <a:cs typeface="Times New Roman" pitchFamily="18" charset="0"/>
              </a:rPr>
              <a:t>После </a:t>
            </a:r>
            <a:r>
              <a:rPr lang="ru-RU" sz="2200" dirty="0" err="1">
                <a:latin typeface="Times New Roman" pitchFamily="18" charset="0"/>
                <a:cs typeface="Times New Roman" pitchFamily="18" charset="0"/>
              </a:rPr>
              <a:t>шишкосбора</a:t>
            </a:r>
            <a:r>
              <a:rPr lang="ru-RU" sz="2200" dirty="0">
                <a:latin typeface="Times New Roman" pitchFamily="18" charset="0"/>
                <a:cs typeface="Times New Roman" pitchFamily="18" charset="0"/>
              </a:rPr>
              <a:t> все </a:t>
            </a:r>
            <a:r>
              <a:rPr lang="ru-RU" sz="2200" dirty="0" err="1">
                <a:latin typeface="Times New Roman" pitchFamily="18" charset="0"/>
                <a:cs typeface="Times New Roman" pitchFamily="18" charset="0"/>
              </a:rPr>
              <a:t>шишкособранные</a:t>
            </a:r>
            <a:r>
              <a:rPr lang="ru-RU" sz="2200" dirty="0">
                <a:latin typeface="Times New Roman" pitchFamily="18" charset="0"/>
                <a:cs typeface="Times New Roman" pitchFamily="18" charset="0"/>
              </a:rPr>
              <a:t> шишки, пригодные для </a:t>
            </a:r>
            <a:r>
              <a:rPr lang="ru-RU" sz="2200" dirty="0" err="1">
                <a:latin typeface="Times New Roman" pitchFamily="18" charset="0"/>
                <a:cs typeface="Times New Roman" pitchFamily="18" charset="0"/>
              </a:rPr>
              <a:t>шишкосушения</a:t>
            </a:r>
            <a:r>
              <a:rPr lang="ru-RU" sz="2200" dirty="0">
                <a:latin typeface="Times New Roman" pitchFamily="18" charset="0"/>
                <a:cs typeface="Times New Roman" pitchFamily="18" charset="0"/>
              </a:rPr>
              <a:t> отправляются на шишкосушильную фабрику на </a:t>
            </a:r>
            <a:r>
              <a:rPr lang="ru-RU" sz="2200" dirty="0" err="1">
                <a:latin typeface="Times New Roman" pitchFamily="18" charset="0"/>
                <a:cs typeface="Times New Roman" pitchFamily="18" charset="0"/>
              </a:rPr>
              <a:t>шишковозе</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Шишковоз</a:t>
            </a:r>
            <a:r>
              <a:rPr lang="ru-RU" sz="2200" dirty="0">
                <a:latin typeface="Times New Roman" pitchFamily="18" charset="0"/>
                <a:cs typeface="Times New Roman" pitchFamily="18" charset="0"/>
              </a:rPr>
              <a:t> при помощи </a:t>
            </a:r>
            <a:r>
              <a:rPr lang="ru-RU" sz="2200" dirty="0" err="1">
                <a:latin typeface="Times New Roman" pitchFamily="18" charset="0"/>
                <a:cs typeface="Times New Roman" pitchFamily="18" charset="0"/>
              </a:rPr>
              <a:t>шишкосвального</a:t>
            </a:r>
            <a:r>
              <a:rPr lang="ru-RU" sz="2200" dirty="0">
                <a:latin typeface="Times New Roman" pitchFamily="18" charset="0"/>
                <a:cs typeface="Times New Roman" pitchFamily="18" charset="0"/>
              </a:rPr>
              <a:t> аппарата сваливает шишки в </a:t>
            </a:r>
            <a:r>
              <a:rPr lang="ru-RU" sz="2200" dirty="0" err="1">
                <a:latin typeface="Times New Roman" pitchFamily="18" charset="0"/>
                <a:cs typeface="Times New Roman" pitchFamily="18" charset="0"/>
              </a:rPr>
              <a:t>шишкосортировочный</a:t>
            </a:r>
            <a:r>
              <a:rPr lang="ru-RU" sz="2200" dirty="0">
                <a:latin typeface="Times New Roman" pitchFamily="18" charset="0"/>
                <a:cs typeface="Times New Roman" pitchFamily="18" charset="0"/>
              </a:rPr>
              <a:t> отдел. </a:t>
            </a:r>
            <a:r>
              <a:rPr lang="ru-RU" sz="2200" dirty="0" err="1">
                <a:latin typeface="Times New Roman" pitchFamily="18" charset="0"/>
                <a:cs typeface="Times New Roman" pitchFamily="18" charset="0"/>
              </a:rPr>
              <a:t>Шишкосортировшики</a:t>
            </a:r>
            <a:r>
              <a:rPr lang="ru-RU" sz="2200" dirty="0">
                <a:latin typeface="Times New Roman" pitchFamily="18" charset="0"/>
                <a:cs typeface="Times New Roman" pitchFamily="18" charset="0"/>
              </a:rPr>
              <a:t> с использованием </a:t>
            </a:r>
            <a:r>
              <a:rPr lang="ru-RU" sz="2200" dirty="0" err="1">
                <a:latin typeface="Times New Roman" pitchFamily="18" charset="0"/>
                <a:cs typeface="Times New Roman" pitchFamily="18" charset="0"/>
              </a:rPr>
              <a:t>шишкосортировочной</a:t>
            </a:r>
            <a:r>
              <a:rPr lang="ru-RU" sz="2200" dirty="0">
                <a:latin typeface="Times New Roman" pitchFamily="18" charset="0"/>
                <a:cs typeface="Times New Roman" pitchFamily="18" charset="0"/>
              </a:rPr>
              <a:t> машины </a:t>
            </a:r>
            <a:r>
              <a:rPr lang="ru-RU" sz="2200" dirty="0" err="1">
                <a:latin typeface="Times New Roman" pitchFamily="18" charset="0"/>
                <a:cs typeface="Times New Roman" pitchFamily="18" charset="0"/>
              </a:rPr>
              <a:t>шишкосортируют</a:t>
            </a:r>
            <a:r>
              <a:rPr lang="ru-RU" sz="2200" dirty="0">
                <a:latin typeface="Times New Roman" pitchFamily="18" charset="0"/>
                <a:cs typeface="Times New Roman" pitchFamily="18" charset="0"/>
              </a:rPr>
              <a:t> шишки, пригодные для </a:t>
            </a:r>
            <a:r>
              <a:rPr lang="ru-RU" sz="2200" dirty="0" err="1">
                <a:latin typeface="Times New Roman" pitchFamily="18" charset="0"/>
                <a:cs typeface="Times New Roman" pitchFamily="18" charset="0"/>
              </a:rPr>
              <a:t>шишкосушения</a:t>
            </a:r>
            <a:r>
              <a:rPr lang="ru-RU" sz="2200" dirty="0">
                <a:latin typeface="Times New Roman" pitchFamily="18" charset="0"/>
                <a:cs typeface="Times New Roman" pitchFamily="18" charset="0"/>
              </a:rPr>
              <a:t>, от непригодных для </a:t>
            </a:r>
            <a:r>
              <a:rPr lang="ru-RU" sz="2200" dirty="0" err="1">
                <a:latin typeface="Times New Roman" pitchFamily="18" charset="0"/>
                <a:cs typeface="Times New Roman" pitchFamily="18" charset="0"/>
              </a:rPr>
              <a:t>шишкосушения</a:t>
            </a:r>
            <a:r>
              <a:rPr lang="ru-RU" sz="2200" dirty="0">
                <a:latin typeface="Times New Roman" pitchFamily="18" charset="0"/>
                <a:cs typeface="Times New Roman" pitchFamily="18" charset="0"/>
              </a:rPr>
              <a:t>. Шишки пригодные для </a:t>
            </a:r>
            <a:r>
              <a:rPr lang="ru-RU" sz="2200" dirty="0" err="1">
                <a:latin typeface="Times New Roman" pitchFamily="18" charset="0"/>
                <a:cs typeface="Times New Roman" pitchFamily="18" charset="0"/>
              </a:rPr>
              <a:t>шишкосушения</a:t>
            </a:r>
            <a:r>
              <a:rPr lang="ru-RU" sz="2200" dirty="0">
                <a:latin typeface="Times New Roman" pitchFamily="18" charset="0"/>
                <a:cs typeface="Times New Roman" pitchFamily="18" charset="0"/>
              </a:rPr>
              <a:t> поступают в </a:t>
            </a:r>
            <a:r>
              <a:rPr lang="ru-RU" sz="2200" dirty="0" err="1">
                <a:latin typeface="Times New Roman" pitchFamily="18" charset="0"/>
                <a:cs typeface="Times New Roman" pitchFamily="18" charset="0"/>
              </a:rPr>
              <a:t>шишкошлифовальный</a:t>
            </a:r>
            <a:r>
              <a:rPr lang="ru-RU" sz="2200" dirty="0">
                <a:latin typeface="Times New Roman" pitchFamily="18" charset="0"/>
                <a:cs typeface="Times New Roman" pitchFamily="18" charset="0"/>
              </a:rPr>
              <a:t> отдел. В </a:t>
            </a:r>
            <a:r>
              <a:rPr lang="ru-RU" sz="2200" dirty="0" err="1">
                <a:latin typeface="Times New Roman" pitchFamily="18" charset="0"/>
                <a:cs typeface="Times New Roman" pitchFamily="18" charset="0"/>
              </a:rPr>
              <a:t>шишкошлифовальном</a:t>
            </a:r>
            <a:r>
              <a:rPr lang="ru-RU" sz="2200" dirty="0">
                <a:latin typeface="Times New Roman" pitchFamily="18" charset="0"/>
                <a:cs typeface="Times New Roman" pitchFamily="18" charset="0"/>
              </a:rPr>
              <a:t> отделе </a:t>
            </a:r>
            <a:r>
              <a:rPr lang="ru-RU" sz="2200" dirty="0" err="1">
                <a:latin typeface="Times New Roman" pitchFamily="18" charset="0"/>
                <a:cs typeface="Times New Roman" pitchFamily="18" charset="0"/>
              </a:rPr>
              <a:t>шишкошлифовщики</a:t>
            </a:r>
            <a:r>
              <a:rPr lang="ru-RU" sz="2200" dirty="0">
                <a:latin typeface="Times New Roman" pitchFamily="18" charset="0"/>
                <a:cs typeface="Times New Roman" pitchFamily="18" charset="0"/>
              </a:rPr>
              <a:t> на </a:t>
            </a:r>
            <a:r>
              <a:rPr lang="ru-RU" sz="2200" dirty="0" err="1">
                <a:latin typeface="Times New Roman" pitchFamily="18" charset="0"/>
                <a:cs typeface="Times New Roman" pitchFamily="18" charset="0"/>
              </a:rPr>
              <a:t>щищкошлифовальных</a:t>
            </a:r>
            <a:r>
              <a:rPr lang="ru-RU" sz="2200" dirty="0">
                <a:latin typeface="Times New Roman" pitchFamily="18" charset="0"/>
                <a:cs typeface="Times New Roman" pitchFamily="18" charset="0"/>
              </a:rPr>
              <a:t> аппаратах </a:t>
            </a:r>
            <a:r>
              <a:rPr lang="ru-RU" sz="2200" dirty="0" err="1">
                <a:latin typeface="Times New Roman" pitchFamily="18" charset="0"/>
                <a:cs typeface="Times New Roman" pitchFamily="18" charset="0"/>
              </a:rPr>
              <a:t>шишкошлифуют</a:t>
            </a:r>
            <a:r>
              <a:rPr lang="ru-RU" sz="2200" dirty="0">
                <a:latin typeface="Times New Roman" pitchFamily="18" charset="0"/>
                <a:cs typeface="Times New Roman" pitchFamily="18" charset="0"/>
              </a:rPr>
              <a:t> шишки от </a:t>
            </a:r>
            <a:r>
              <a:rPr lang="ru-RU" sz="2200" dirty="0" err="1">
                <a:latin typeface="Times New Roman" pitchFamily="18" charset="0"/>
                <a:cs typeface="Times New Roman" pitchFamily="18" charset="0"/>
              </a:rPr>
              <a:t>нешишкосушительных</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шишкоотростков</a:t>
            </a:r>
            <a:r>
              <a:rPr lang="ru-RU" sz="2200" dirty="0">
                <a:latin typeface="Times New Roman" pitchFamily="18" charset="0"/>
                <a:cs typeface="Times New Roman" pitchFamily="18" charset="0"/>
              </a:rPr>
              <a:t>. Шишки, прошедшие </a:t>
            </a:r>
            <a:r>
              <a:rPr lang="ru-RU" sz="2200" dirty="0" err="1">
                <a:latin typeface="Times New Roman" pitchFamily="18" charset="0"/>
                <a:cs typeface="Times New Roman" pitchFamily="18" charset="0"/>
              </a:rPr>
              <a:t>шишкошлифование</a:t>
            </a:r>
            <a:r>
              <a:rPr lang="ru-RU" sz="2200" dirty="0">
                <a:latin typeface="Times New Roman" pitchFamily="18" charset="0"/>
                <a:cs typeface="Times New Roman" pitchFamily="18" charset="0"/>
              </a:rPr>
              <a:t>, попадают в </a:t>
            </a:r>
            <a:r>
              <a:rPr lang="ru-RU" sz="2200" dirty="0" err="1">
                <a:latin typeface="Times New Roman" pitchFamily="18" charset="0"/>
                <a:cs typeface="Times New Roman" pitchFamily="18" charset="0"/>
              </a:rPr>
              <a:t>шишкодробительный</a:t>
            </a:r>
            <a:r>
              <a:rPr lang="ru-RU" sz="2200" dirty="0">
                <a:latin typeface="Times New Roman" pitchFamily="18" charset="0"/>
                <a:cs typeface="Times New Roman" pitchFamily="18" charset="0"/>
              </a:rPr>
              <a:t> отдел. </a:t>
            </a:r>
            <a:r>
              <a:rPr lang="ru-RU" sz="2200" dirty="0" err="1">
                <a:latin typeface="Times New Roman" pitchFamily="18" charset="0"/>
                <a:cs typeface="Times New Roman" pitchFamily="18" charset="0"/>
              </a:rPr>
              <a:t>Шишкодробильщики</a:t>
            </a:r>
            <a:r>
              <a:rPr lang="ru-RU" sz="2200" dirty="0">
                <a:latin typeface="Times New Roman" pitchFamily="18" charset="0"/>
                <a:cs typeface="Times New Roman" pitchFamily="18" charset="0"/>
              </a:rPr>
              <a:t> на </a:t>
            </a:r>
            <a:r>
              <a:rPr lang="ru-RU" sz="2200" dirty="0" err="1">
                <a:latin typeface="Times New Roman" pitchFamily="18" charset="0"/>
                <a:cs typeface="Times New Roman" pitchFamily="18" charset="0"/>
              </a:rPr>
              <a:t>шишкодробилках</a:t>
            </a:r>
            <a:r>
              <a:rPr lang="ru-RU" sz="2200" dirty="0">
                <a:latin typeface="Times New Roman" pitchFamily="18" charset="0"/>
                <a:cs typeface="Times New Roman" pitchFamily="18" charset="0"/>
              </a:rPr>
              <a:t> дробят шишки до </a:t>
            </a:r>
            <a:r>
              <a:rPr lang="ru-RU" sz="2200" dirty="0" err="1">
                <a:latin typeface="Times New Roman" pitchFamily="18" charset="0"/>
                <a:cs typeface="Times New Roman" pitchFamily="18" charset="0"/>
              </a:rPr>
              <a:t>шишкодробильного</a:t>
            </a:r>
            <a:r>
              <a:rPr lang="ru-RU" sz="2200" dirty="0">
                <a:latin typeface="Times New Roman" pitchFamily="18" charset="0"/>
                <a:cs typeface="Times New Roman" pitchFamily="18" charset="0"/>
              </a:rPr>
              <a:t> состояния, выбрасывая не </a:t>
            </a:r>
            <a:r>
              <a:rPr lang="ru-RU" sz="2200" dirty="0" err="1">
                <a:latin typeface="Times New Roman" pitchFamily="18" charset="0"/>
                <a:cs typeface="Times New Roman" pitchFamily="18" charset="0"/>
              </a:rPr>
              <a:t>шишкодробные</a:t>
            </a:r>
            <a:r>
              <a:rPr lang="ru-RU" sz="2200" dirty="0">
                <a:latin typeface="Times New Roman" pitchFamily="18" charset="0"/>
                <a:cs typeface="Times New Roman" pitchFamily="18" charset="0"/>
              </a:rPr>
              <a:t> шишки на </a:t>
            </a:r>
            <a:r>
              <a:rPr lang="ru-RU" sz="2200" dirty="0" err="1">
                <a:latin typeface="Times New Roman" pitchFamily="18" charset="0"/>
                <a:cs typeface="Times New Roman" pitchFamily="18" charset="0"/>
              </a:rPr>
              <a:t>шишкосвалку</a:t>
            </a:r>
            <a:r>
              <a:rPr lang="ru-RU" sz="2200" dirty="0">
                <a:latin typeface="Times New Roman" pitchFamily="18" charset="0"/>
                <a:cs typeface="Times New Roman" pitchFamily="18" charset="0"/>
              </a:rPr>
              <a:t>, где </a:t>
            </a:r>
            <a:r>
              <a:rPr lang="ru-RU" sz="2200" dirty="0" err="1">
                <a:latin typeface="Times New Roman" pitchFamily="18" charset="0"/>
                <a:cs typeface="Times New Roman" pitchFamily="18" charset="0"/>
              </a:rPr>
              <a:t>шишкосвальщики</a:t>
            </a:r>
            <a:r>
              <a:rPr lang="ru-RU" sz="2200" dirty="0">
                <a:latin typeface="Times New Roman" pitchFamily="18" charset="0"/>
                <a:cs typeface="Times New Roman" pitchFamily="18" charset="0"/>
              </a:rPr>
              <a:t> сжигают </a:t>
            </a:r>
            <a:r>
              <a:rPr lang="ru-RU" sz="2200" dirty="0" err="1">
                <a:latin typeface="Times New Roman" pitchFamily="18" charset="0"/>
                <a:cs typeface="Times New Roman" pitchFamily="18" charset="0"/>
              </a:rPr>
              <a:t>нешишкодробные</a:t>
            </a:r>
            <a:r>
              <a:rPr lang="ru-RU" sz="2200" dirty="0">
                <a:latin typeface="Times New Roman" pitchFamily="18" charset="0"/>
                <a:cs typeface="Times New Roman" pitchFamily="18" charset="0"/>
              </a:rPr>
              <a:t> шишки в </a:t>
            </a:r>
            <a:r>
              <a:rPr lang="ru-RU" sz="2200" dirty="0" err="1">
                <a:latin typeface="Times New Roman" pitchFamily="18" charset="0"/>
                <a:cs typeface="Times New Roman" pitchFamily="18" charset="0"/>
              </a:rPr>
              <a:t>шишкопечи</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Шишкодробные</a:t>
            </a:r>
            <a:r>
              <a:rPr lang="ru-RU" sz="2200" dirty="0">
                <a:latin typeface="Times New Roman" pitchFamily="18" charset="0"/>
                <a:cs typeface="Times New Roman" pitchFamily="18" charset="0"/>
              </a:rPr>
              <a:t> шишки высушиваются в </a:t>
            </a:r>
            <a:r>
              <a:rPr lang="ru-RU" sz="2200" dirty="0" err="1">
                <a:latin typeface="Times New Roman" pitchFamily="18" charset="0"/>
                <a:cs typeface="Times New Roman" pitchFamily="18" charset="0"/>
              </a:rPr>
              <a:t>шишкосушилках</a:t>
            </a:r>
            <a:r>
              <a:rPr lang="ru-RU" sz="2200"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083188"/>
          </a:xfrm>
        </p:spPr>
        <p:style>
          <a:lnRef idx="1">
            <a:schemeClr val="accent2"/>
          </a:lnRef>
          <a:fillRef idx="2">
            <a:schemeClr val="accent2"/>
          </a:fillRef>
          <a:effectRef idx="1">
            <a:schemeClr val="accent2"/>
          </a:effectRef>
          <a:fontRef idx="minor">
            <a:schemeClr val="dk1"/>
          </a:fontRef>
        </p:style>
        <p:txBody>
          <a:bodyPr>
            <a:normAutofit/>
          </a:bodyPr>
          <a:lstStyle/>
          <a:p>
            <a:r>
              <a:rPr lang="ru-RU" dirty="0">
                <a:latin typeface="Times New Roman" pitchFamily="18" charset="0"/>
                <a:cs typeface="Times New Roman" pitchFamily="18" charset="0"/>
              </a:rPr>
              <a:t>Милая Мила</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Мылилась мылом,</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Намылилась, смыла –</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Так мылилась Мила.</a:t>
            </a:r>
            <a:r>
              <a:rPr lang="ru-RU" dirty="0"/>
              <a:t/>
            </a:r>
            <a:br>
              <a:rPr lang="ru-RU" dirty="0"/>
            </a:b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154626"/>
          </a:xfrm>
        </p:spPr>
        <p:style>
          <a:lnRef idx="1">
            <a:schemeClr val="accent6"/>
          </a:lnRef>
          <a:fillRef idx="2">
            <a:schemeClr val="accent6"/>
          </a:fillRef>
          <a:effectRef idx="1">
            <a:schemeClr val="accent6"/>
          </a:effectRef>
          <a:fontRef idx="minor">
            <a:schemeClr val="dk1"/>
          </a:fontRef>
        </p:style>
        <p:txBody>
          <a:bodyPr>
            <a:normAutofit/>
          </a:bodyPr>
          <a:lstStyle/>
          <a:p>
            <a:r>
              <a:rPr lang="ru-RU" dirty="0">
                <a:latin typeface="Times New Roman" pitchFamily="18" charset="0"/>
                <a:cs typeface="Times New Roman" pitchFamily="18" charset="0"/>
              </a:rPr>
              <a:t>Встретил в чаще еж ежа,</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 Как погода, еж?</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 Свежа.</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И пошли домой, дрожа,</a:t>
            </a:r>
            <a:br>
              <a:rPr lang="ru-RU" dirty="0">
                <a:latin typeface="Times New Roman" pitchFamily="18" charset="0"/>
                <a:cs typeface="Times New Roman" pitchFamily="18" charset="0"/>
              </a:rPr>
            </a:br>
            <a:r>
              <a:rPr lang="ru-RU" dirty="0" err="1">
                <a:latin typeface="Times New Roman" pitchFamily="18" charset="0"/>
                <a:cs typeface="Times New Roman" pitchFamily="18" charset="0"/>
              </a:rPr>
              <a:t>Сгорьбясь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съежась</a:t>
            </a:r>
            <a:r>
              <a:rPr lang="ru-RU" dirty="0">
                <a:latin typeface="Times New Roman" pitchFamily="18" charset="0"/>
                <a:cs typeface="Times New Roman" pitchFamily="18" charset="0"/>
              </a:rPr>
              <a:t>, два ежа.</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297502"/>
          </a:xfrm>
        </p:spPr>
        <p:style>
          <a:lnRef idx="1">
            <a:schemeClr val="accent3"/>
          </a:lnRef>
          <a:fillRef idx="2">
            <a:schemeClr val="accent3"/>
          </a:fillRef>
          <a:effectRef idx="1">
            <a:schemeClr val="accent3"/>
          </a:effectRef>
          <a:fontRef idx="minor">
            <a:schemeClr val="dk1"/>
          </a:fontRef>
        </p:style>
        <p:txBody>
          <a:bodyPr>
            <a:normAutofit/>
          </a:bodyPr>
          <a:lstStyle/>
          <a:p>
            <a:r>
              <a:rPr lang="ru-RU" dirty="0">
                <a:latin typeface="Times New Roman" pitchFamily="18" charset="0"/>
                <a:cs typeface="Times New Roman" pitchFamily="18" charset="0"/>
              </a:rPr>
              <a:t>Лежит ежик у елки, у ежа иголки,</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А внизу, похожие на маленьких ежат,</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Шишки прошлогодние на траве лежат.</a:t>
            </a:r>
            <a:r>
              <a:rPr lang="ru-RU" dirty="0"/>
              <a:t/>
            </a:r>
            <a:br>
              <a:rPr lang="ru-RU" dirty="0"/>
            </a:b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297502"/>
          </a:xfrm>
        </p:spPr>
        <p:style>
          <a:lnRef idx="1">
            <a:schemeClr val="accent3"/>
          </a:lnRef>
          <a:fillRef idx="2">
            <a:schemeClr val="accent3"/>
          </a:fillRef>
          <a:effectRef idx="1">
            <a:schemeClr val="accent3"/>
          </a:effectRef>
          <a:fontRef idx="minor">
            <a:schemeClr val="dk1"/>
          </a:fontRef>
        </p:style>
        <p:txBody>
          <a:bodyPr>
            <a:normAutofit/>
          </a:bodyPr>
          <a:lstStyle/>
          <a:p>
            <a:r>
              <a:rPr lang="ru-RU" dirty="0">
                <a:latin typeface="Times New Roman" pitchFamily="18" charset="0"/>
                <a:cs typeface="Times New Roman" pitchFamily="18" charset="0"/>
              </a:rPr>
              <a:t>Купили </a:t>
            </a:r>
            <a:r>
              <a:rPr lang="ru-RU" dirty="0" err="1">
                <a:latin typeface="Times New Roman" pitchFamily="18" charset="0"/>
                <a:cs typeface="Times New Roman" pitchFamily="18" charset="0"/>
              </a:rPr>
              <a:t>Валерику</a:t>
            </a:r>
            <a:r>
              <a:rPr lang="ru-RU" dirty="0">
                <a:latin typeface="Times New Roman" pitchFamily="18" charset="0"/>
                <a:cs typeface="Times New Roman" pitchFamily="18" charset="0"/>
              </a:rPr>
              <a:t> и Вареньке</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Варежки и валенки.</a:t>
            </a:r>
            <a:r>
              <a:rPr lang="ru-RU" dirty="0"/>
              <a:t/>
            </a:r>
            <a:br>
              <a:rPr lang="ru-RU" dirty="0"/>
            </a:b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226064"/>
          </a:xfrm>
        </p:spPr>
        <p:style>
          <a:lnRef idx="1">
            <a:schemeClr val="accent2"/>
          </a:lnRef>
          <a:fillRef idx="2">
            <a:schemeClr val="accent2"/>
          </a:fillRef>
          <a:effectRef idx="1">
            <a:schemeClr val="accent2"/>
          </a:effectRef>
          <a:fontRef idx="minor">
            <a:schemeClr val="dk1"/>
          </a:fontRef>
        </p:style>
        <p:txBody>
          <a:bodyPr>
            <a:normAutofit/>
          </a:bodyPr>
          <a:lstStyle/>
          <a:p>
            <a:r>
              <a:rPr lang="ru-RU" dirty="0">
                <a:latin typeface="Times New Roman" pitchFamily="18" charset="0"/>
                <a:cs typeface="Times New Roman" pitchFamily="18" charset="0"/>
              </a:rPr>
              <a:t>Георгий Георгиевич говорит Григорию Григорьевичу О Григории Георгиевиче, а Григорий Григорьевич говорит Георгию Георгиевичу</a:t>
            </a:r>
            <a:br>
              <a:rPr lang="ru-RU" dirty="0">
                <a:latin typeface="Times New Roman" pitchFamily="18" charset="0"/>
                <a:cs typeface="Times New Roman" pitchFamily="18" charset="0"/>
              </a:rPr>
            </a:br>
            <a:r>
              <a:rPr lang="ru-RU" dirty="0" err="1">
                <a:latin typeface="Times New Roman" pitchFamily="18" charset="0"/>
                <a:cs typeface="Times New Roman" pitchFamily="18" charset="0"/>
              </a:rPr>
              <a:t>o</a:t>
            </a:r>
            <a:r>
              <a:rPr lang="ru-RU" dirty="0">
                <a:latin typeface="Times New Roman" pitchFamily="18" charset="0"/>
                <a:cs typeface="Times New Roman" pitchFamily="18" charset="0"/>
              </a:rPr>
              <a:t> Георгии Григорьевиче.</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p:txBody>
          <a:bodyPr>
            <a:normAutofit/>
          </a:bodyPr>
          <a:lstStyle/>
          <a:p>
            <a:endParaRPr lang="ru-RU" dirty="0"/>
          </a:p>
          <a:p>
            <a:endParaRPr lang="ru-RU" dirty="0"/>
          </a:p>
        </p:txBody>
      </p:sp>
      <p:sp>
        <p:nvSpPr>
          <p:cNvPr id="6" name="Содержимое 5"/>
          <p:cNvSpPr>
            <a:spLocks noGrp="1"/>
          </p:cNvSpPr>
          <p:nvPr>
            <p:ph sz="quarter" idx="4"/>
          </p:nvPr>
        </p:nvSpPr>
        <p:spPr>
          <a:xfrm>
            <a:off x="285720" y="980728"/>
            <a:ext cx="8572559" cy="5091477"/>
          </a:xfrm>
        </p:spPr>
        <p:style>
          <a:lnRef idx="1">
            <a:schemeClr val="accent3"/>
          </a:lnRef>
          <a:fillRef idx="2">
            <a:schemeClr val="accent3"/>
          </a:fillRef>
          <a:effectRef idx="1">
            <a:schemeClr val="accent3"/>
          </a:effectRef>
          <a:fontRef idx="minor">
            <a:schemeClr val="dk1"/>
          </a:fontRef>
        </p:style>
        <p:txBody>
          <a:bodyPr>
            <a:normAutofit/>
          </a:bodyPr>
          <a:lstStyle/>
          <a:p>
            <a:r>
              <a:rPr lang="ru-RU" dirty="0">
                <a:latin typeface="Times New Roman" pitchFamily="18" charset="0"/>
                <a:cs typeface="Times New Roman" pitchFamily="18" charset="0"/>
              </a:rPr>
              <a:t> Жили были три китайца: Як, Як — </a:t>
            </a:r>
            <a:r>
              <a:rPr lang="ru-RU" dirty="0" err="1">
                <a:latin typeface="Times New Roman" pitchFamily="18" charset="0"/>
                <a:cs typeface="Times New Roman" pitchFamily="18" charset="0"/>
              </a:rPr>
              <a:t>цедрак</a:t>
            </a:r>
            <a:r>
              <a:rPr lang="ru-RU" dirty="0">
                <a:latin typeface="Times New Roman" pitchFamily="18" charset="0"/>
                <a:cs typeface="Times New Roman" pitchFamily="18" charset="0"/>
              </a:rPr>
              <a:t>, Як — </a:t>
            </a:r>
            <a:r>
              <a:rPr lang="ru-RU" dirty="0" err="1">
                <a:latin typeface="Times New Roman" pitchFamily="18" charset="0"/>
                <a:cs typeface="Times New Roman" pitchFamily="18" charset="0"/>
              </a:rPr>
              <a:t>цедрак</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цедрак</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цедрони</a:t>
            </a:r>
            <a:r>
              <a:rPr lang="ru-RU" dirty="0">
                <a:latin typeface="Times New Roman" pitchFamily="18" charset="0"/>
                <a:cs typeface="Times New Roman" pitchFamily="18" charset="0"/>
              </a:rPr>
              <a:t>.</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Жили были три китайки: </a:t>
            </a:r>
            <a:r>
              <a:rPr lang="ru-RU" dirty="0" err="1">
                <a:latin typeface="Times New Roman" pitchFamily="18" charset="0"/>
                <a:cs typeface="Times New Roman" pitchFamily="18" charset="0"/>
              </a:rPr>
              <a:t>Цыпа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Цыпа</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дрыпа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Цыпа</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дрипа</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дрыпа</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дрымпампони</a:t>
            </a:r>
            <a:r>
              <a:rPr lang="ru-RU" dirty="0">
                <a:latin typeface="Times New Roman" pitchFamily="18" charset="0"/>
                <a:cs typeface="Times New Roman" pitchFamily="18" charset="0"/>
              </a:rPr>
              <a:t>.</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Все они переженились: Як на </a:t>
            </a:r>
            <a:r>
              <a:rPr lang="ru-RU" dirty="0" err="1">
                <a:latin typeface="Times New Roman" pitchFamily="18" charset="0"/>
                <a:cs typeface="Times New Roman" pitchFamily="18" charset="0"/>
              </a:rPr>
              <a:t>Цыпе</a:t>
            </a:r>
            <a:r>
              <a:rPr lang="ru-RU" dirty="0">
                <a:latin typeface="Times New Roman" pitchFamily="18" charset="0"/>
                <a:cs typeface="Times New Roman" pitchFamily="18" charset="0"/>
              </a:rPr>
              <a:t>, Як — </a:t>
            </a:r>
            <a:r>
              <a:rPr lang="ru-RU" dirty="0" err="1">
                <a:latin typeface="Times New Roman" pitchFamily="18" charset="0"/>
                <a:cs typeface="Times New Roman" pitchFamily="18" charset="0"/>
              </a:rPr>
              <a:t>цедрак</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Цыпе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дрыпе</a:t>
            </a:r>
            <a:r>
              <a:rPr lang="ru-RU" dirty="0">
                <a:latin typeface="Times New Roman" pitchFamily="18" charset="0"/>
                <a:cs typeface="Times New Roman" pitchFamily="18" charset="0"/>
              </a:rPr>
              <a:t>,</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Як — </a:t>
            </a:r>
            <a:r>
              <a:rPr lang="ru-RU" dirty="0" err="1">
                <a:latin typeface="Times New Roman" pitchFamily="18" charset="0"/>
                <a:cs typeface="Times New Roman" pitchFamily="18" charset="0"/>
              </a:rPr>
              <a:t>цедрак</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цедрак</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цедрони</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Цыпе</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дрыпе</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дрымпампони</a:t>
            </a:r>
            <a:r>
              <a:rPr lang="ru-RU" dirty="0">
                <a:latin typeface="Times New Roman" pitchFamily="18" charset="0"/>
                <a:cs typeface="Times New Roman" pitchFamily="18" charset="0"/>
              </a:rPr>
              <a:t>.</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И у них родились дети: У Яка с </a:t>
            </a:r>
            <a:r>
              <a:rPr lang="ru-RU" dirty="0" err="1">
                <a:latin typeface="Times New Roman" pitchFamily="18" charset="0"/>
                <a:cs typeface="Times New Roman" pitchFamily="18" charset="0"/>
              </a:rPr>
              <a:t>Цыпой</a:t>
            </a:r>
            <a:r>
              <a:rPr lang="ru-RU" dirty="0">
                <a:latin typeface="Times New Roman" pitchFamily="18" charset="0"/>
                <a:cs typeface="Times New Roman" pitchFamily="18" charset="0"/>
              </a:rPr>
              <a:t>: Шах, у Як — </a:t>
            </a:r>
            <a:r>
              <a:rPr lang="ru-RU" dirty="0" err="1">
                <a:latin typeface="Times New Roman" pitchFamily="18" charset="0"/>
                <a:cs typeface="Times New Roman" pitchFamily="18" charset="0"/>
              </a:rPr>
              <a:t>цедрака</a:t>
            </a:r>
            <a:r>
              <a:rPr lang="ru-RU" dirty="0">
                <a:latin typeface="Times New Roman" pitchFamily="18" charset="0"/>
                <a:cs typeface="Times New Roman" pitchFamily="18" charset="0"/>
              </a:rPr>
              <a:t> с </a:t>
            </a:r>
            <a:r>
              <a:rPr lang="ru-RU" dirty="0" err="1">
                <a:latin typeface="Times New Roman" pitchFamily="18" charset="0"/>
                <a:cs typeface="Times New Roman" pitchFamily="18" charset="0"/>
              </a:rPr>
              <a:t>Цыпой</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дрипой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Шай</a:t>
            </a:r>
            <a:r>
              <a:rPr lang="ru-RU" dirty="0">
                <a:latin typeface="Times New Roman" pitchFamily="18" charset="0"/>
                <a:cs typeface="Times New Roman" pitchFamily="18" charset="0"/>
              </a:rPr>
              <a:t> — шарах, у Як — </a:t>
            </a:r>
            <a:r>
              <a:rPr lang="ru-RU" dirty="0" err="1">
                <a:latin typeface="Times New Roman" pitchFamily="18" charset="0"/>
                <a:cs typeface="Times New Roman" pitchFamily="18" charset="0"/>
              </a:rPr>
              <a:t>цедрак</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цедрак</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цедрони</a:t>
            </a:r>
            <a:r>
              <a:rPr lang="ru-RU" dirty="0">
                <a:latin typeface="Times New Roman" pitchFamily="18" charset="0"/>
                <a:cs typeface="Times New Roman" pitchFamily="18" charset="0"/>
              </a:rPr>
              <a:t> с </a:t>
            </a:r>
            <a:r>
              <a:rPr lang="ru-RU" dirty="0" err="1">
                <a:latin typeface="Times New Roman" pitchFamily="18" charset="0"/>
                <a:cs typeface="Times New Roman" pitchFamily="18" charset="0"/>
              </a:rPr>
              <a:t>Цыпой</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дрыпой</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дрымпампони</a:t>
            </a:r>
            <a:r>
              <a:rPr lang="ru-RU" dirty="0">
                <a:latin typeface="Times New Roman" pitchFamily="18" charset="0"/>
                <a:cs typeface="Times New Roman" pitchFamily="18" charset="0"/>
              </a:rPr>
              <a:t>: Шах — Шарах — Шарах — </a:t>
            </a:r>
            <a:r>
              <a:rPr lang="ru-RU" dirty="0" err="1">
                <a:latin typeface="Times New Roman" pitchFamily="18" charset="0"/>
                <a:cs typeface="Times New Roman" pitchFamily="18" charset="0"/>
              </a:rPr>
              <a:t>Широни</a:t>
            </a:r>
            <a:r>
              <a:rPr lang="ru-RU" dirty="0">
                <a:latin typeface="Times New Roman" pitchFamily="18" charset="0"/>
                <a:cs typeface="Times New Roman" pitchFamily="18" charset="0"/>
              </a:rPr>
              <a:t>.</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7" name="Содержимое 6"/>
          <p:cNvSpPr>
            <a:spLocks noGrp="1"/>
          </p:cNvSpPr>
          <p:nvPr>
            <p:ph sz="half" idx="2"/>
          </p:nvPr>
        </p:nvSpPr>
        <p:spPr>
          <a:xfrm>
            <a:off x="500034" y="6072205"/>
            <a:ext cx="3997354" cy="53957"/>
          </a:xfrm>
        </p:spPr>
        <p:txBody>
          <a:bodyPr>
            <a:normAutofit fontScale="25000" lnSpcReduction="20000"/>
          </a:bodyPr>
          <a:lstStyle/>
          <a:p>
            <a:endParaRPr lang="ru-RU" dirty="0"/>
          </a:p>
        </p:txBody>
      </p:sp>
    </p:spTree>
    <p:extLst>
      <p:ext uri="{BB962C8B-B14F-4D97-AF65-F5344CB8AC3E}">
        <p14:creationId xmlns:p14="http://schemas.microsoft.com/office/powerpoint/2010/main" val="32936518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368940"/>
          </a:xfrm>
        </p:spPr>
        <p:style>
          <a:lnRef idx="1">
            <a:schemeClr val="accent1"/>
          </a:lnRef>
          <a:fillRef idx="2">
            <a:schemeClr val="accent1"/>
          </a:fillRef>
          <a:effectRef idx="1">
            <a:schemeClr val="accent1"/>
          </a:effectRef>
          <a:fontRef idx="minor">
            <a:schemeClr val="dk1"/>
          </a:fontRef>
        </p:style>
        <p:txBody>
          <a:bodyPr>
            <a:normAutofit/>
          </a:bodyPr>
          <a:lstStyle/>
          <a:p>
            <a:r>
              <a:rPr lang="ru-RU" dirty="0">
                <a:latin typeface="Times New Roman" pitchFamily="18" charset="0"/>
                <a:cs typeface="Times New Roman" pitchFamily="18" charset="0"/>
              </a:rPr>
              <a:t>Дятел лечит древний дуб,</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Добрый дятел дубу люб.</a:t>
            </a:r>
            <a:r>
              <a:rPr lang="ru-RU" dirty="0"/>
              <a:t/>
            </a:r>
            <a:br>
              <a:rPr lang="ru-RU" dirty="0"/>
            </a:br>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797568"/>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ru-RU" dirty="0">
                <a:latin typeface="Times New Roman" pitchFamily="18" charset="0"/>
                <a:cs typeface="Times New Roman" pitchFamily="18" charset="0"/>
              </a:rPr>
              <a:t>Командир говорил про полковника и про полковницу</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Про подполковника и подполковницу</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Про поручика и про </a:t>
            </a:r>
            <a:r>
              <a:rPr lang="ru-RU" dirty="0" err="1">
                <a:latin typeface="Times New Roman" pitchFamily="18" charset="0"/>
                <a:cs typeface="Times New Roman" pitchFamily="18" charset="0"/>
              </a:rPr>
              <a:t>поручицу</a:t>
            </a: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Про подпоручика и </a:t>
            </a:r>
            <a:r>
              <a:rPr lang="ru-RU" dirty="0" err="1">
                <a:latin typeface="Times New Roman" pitchFamily="18" charset="0"/>
                <a:cs typeface="Times New Roman" pitchFamily="18" charset="0"/>
              </a:rPr>
              <a:t>подпоручицу</a:t>
            </a: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Про прапорщика и про </a:t>
            </a:r>
            <a:r>
              <a:rPr lang="ru-RU" dirty="0" err="1">
                <a:latin typeface="Times New Roman" pitchFamily="18" charset="0"/>
                <a:cs typeface="Times New Roman" pitchFamily="18" charset="0"/>
              </a:rPr>
              <a:t>прапорщицу</a:t>
            </a: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Про подпрапорщика, а про </a:t>
            </a:r>
            <a:r>
              <a:rPr lang="ru-RU" dirty="0" err="1">
                <a:latin typeface="Times New Roman" pitchFamily="18" charset="0"/>
                <a:cs typeface="Times New Roman" pitchFamily="18" charset="0"/>
              </a:rPr>
              <a:t>подпрапорщицу</a:t>
            </a:r>
            <a:r>
              <a:rPr lang="ru-RU" dirty="0">
                <a:latin typeface="Times New Roman" pitchFamily="18" charset="0"/>
                <a:cs typeface="Times New Roman" pitchFamily="18" charset="0"/>
              </a:rPr>
              <a:t> промолчал</a:t>
            </a:r>
            <a:r>
              <a:rPr lang="ru-RU" dirty="0"/>
              <a:t>.</a:t>
            </a:r>
            <a:br>
              <a:rPr lang="ru-RU" dirty="0"/>
            </a:br>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511816"/>
          </a:xfrm>
        </p:spPr>
        <p:style>
          <a:lnRef idx="1">
            <a:schemeClr val="accent6"/>
          </a:lnRef>
          <a:fillRef idx="2">
            <a:schemeClr val="accent6"/>
          </a:fillRef>
          <a:effectRef idx="1">
            <a:schemeClr val="accent6"/>
          </a:effectRef>
          <a:fontRef idx="minor">
            <a:schemeClr val="dk1"/>
          </a:fontRef>
        </p:style>
        <p:txBody>
          <a:bodyPr>
            <a:normAutofit/>
          </a:bodyPr>
          <a:lstStyle/>
          <a:p>
            <a:r>
              <a:rPr lang="ru-RU" dirty="0">
                <a:solidFill>
                  <a:srgbClr val="FF0000"/>
                </a:solidFill>
              </a:rPr>
              <a:t>Вместо рубахи не носите брюк вы,</a:t>
            </a:r>
            <a:br>
              <a:rPr lang="ru-RU" dirty="0">
                <a:solidFill>
                  <a:srgbClr val="FF0000"/>
                </a:solidFill>
              </a:rPr>
            </a:br>
            <a:r>
              <a:rPr lang="ru-RU" dirty="0">
                <a:solidFill>
                  <a:srgbClr val="FF0000"/>
                </a:solidFill>
              </a:rPr>
              <a:t>Вместо арбуза не просите брюквы,</a:t>
            </a:r>
            <a:br>
              <a:rPr lang="ru-RU" dirty="0">
                <a:solidFill>
                  <a:srgbClr val="FF0000"/>
                </a:solidFill>
              </a:rPr>
            </a:br>
            <a:r>
              <a:rPr lang="ru-RU" dirty="0">
                <a:solidFill>
                  <a:srgbClr val="FF0000"/>
                </a:solidFill>
              </a:rPr>
              <a:t>Цифру всегда отличите от буквы,</a:t>
            </a:r>
            <a:br>
              <a:rPr lang="ru-RU" dirty="0">
                <a:solidFill>
                  <a:srgbClr val="FF0000"/>
                </a:solidFill>
              </a:rPr>
            </a:br>
            <a:r>
              <a:rPr lang="ru-RU" dirty="0">
                <a:solidFill>
                  <a:srgbClr val="FF0000"/>
                </a:solidFill>
              </a:rPr>
              <a:t>И различите ли ясень и бук вы?</a:t>
            </a:r>
            <a:r>
              <a:rPr lang="ru-RU" dirty="0"/>
              <a:t/>
            </a:r>
            <a:br>
              <a:rPr lang="ru-RU" dirty="0"/>
            </a:b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11882"/>
          </a:xfrm>
        </p:spPr>
        <p:style>
          <a:lnRef idx="1">
            <a:schemeClr val="accent2"/>
          </a:lnRef>
          <a:fillRef idx="2">
            <a:schemeClr val="accent2"/>
          </a:fillRef>
          <a:effectRef idx="1">
            <a:schemeClr val="accent2"/>
          </a:effectRef>
          <a:fontRef idx="minor">
            <a:schemeClr val="dk1"/>
          </a:fontRef>
        </p:style>
        <p:txBody>
          <a:bodyPr>
            <a:normAutofit/>
          </a:bodyPr>
          <a:lstStyle/>
          <a:p>
            <a:r>
              <a:rPr lang="ru-RU" sz="2800" dirty="0" err="1">
                <a:latin typeface="Times New Roman" pitchFamily="18" charset="0"/>
                <a:cs typeface="Times New Roman" pitchFamily="18" charset="0"/>
              </a:rPr>
              <a:t>Скороговорун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скороговорил</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скоровыговаривал</a:t>
            </a:r>
            <a:r>
              <a:rPr lang="ru-RU" sz="2800" dirty="0">
                <a:latin typeface="Times New Roman" pitchFamily="18" charset="0"/>
                <a:cs typeface="Times New Roman" pitchFamily="18" charset="0"/>
              </a:rPr>
              <a:t>,</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Что всех скороговорок не </a:t>
            </a:r>
            <a:r>
              <a:rPr lang="ru-RU" sz="2800" dirty="0" err="1">
                <a:latin typeface="Times New Roman" pitchFamily="18" charset="0"/>
                <a:cs typeface="Times New Roman" pitchFamily="18" charset="0"/>
              </a:rPr>
              <a:t>перескороговоришь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перескоровыговариваешь</a:t>
            </a:r>
            <a:r>
              <a:rPr lang="ru-RU" sz="2800" dirty="0">
                <a:latin typeface="Times New Roman" pitchFamily="18" charset="0"/>
                <a:cs typeface="Times New Roman" pitchFamily="18" charset="0"/>
              </a:rPr>
              <a:t>,</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Но </a:t>
            </a:r>
            <a:r>
              <a:rPr lang="ru-RU" sz="2800" dirty="0" err="1">
                <a:latin typeface="Times New Roman" pitchFamily="18" charset="0"/>
                <a:cs typeface="Times New Roman" pitchFamily="18" charset="0"/>
              </a:rPr>
              <a:t>заскороговошившись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выскороговорил</a:t>
            </a:r>
            <a:r>
              <a:rPr lang="ru-RU" sz="2800" dirty="0">
                <a:latin typeface="Times New Roman" pitchFamily="18" charset="0"/>
                <a:cs typeface="Times New Roman" pitchFamily="18" charset="0"/>
              </a:rPr>
              <a:t>,</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что все скороговорки </a:t>
            </a:r>
            <a:r>
              <a:rPr lang="ru-RU" sz="2800" dirty="0" err="1">
                <a:latin typeface="Times New Roman" pitchFamily="18" charset="0"/>
                <a:cs typeface="Times New Roman" pitchFamily="18" charset="0"/>
              </a:rPr>
              <a:t>перескороговоришь</a:t>
            </a:r>
            <a:r>
              <a:rPr lang="ru-RU" sz="2800" dirty="0">
                <a:latin typeface="Times New Roman" pitchFamily="18" charset="0"/>
                <a:cs typeface="Times New Roman" pitchFamily="18" charset="0"/>
              </a:rPr>
              <a:t>, да не </a:t>
            </a:r>
            <a:r>
              <a:rPr lang="ru-RU" sz="2800" dirty="0" err="1">
                <a:latin typeface="Times New Roman" pitchFamily="18" charset="0"/>
                <a:cs typeface="Times New Roman" pitchFamily="18" charset="0"/>
              </a:rPr>
              <a:t>перескоровыговариваешь</a:t>
            </a:r>
            <a:r>
              <a:rPr lang="ru-RU" sz="2800" dirty="0">
                <a:latin typeface="Times New Roman" pitchFamily="18" charset="0"/>
                <a:cs typeface="Times New Roman" pitchFamily="18" charset="0"/>
              </a:rPr>
              <a:t>.</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И прыгают скороговорки, как караси на сковородке.</a:t>
            </a: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726130"/>
          </a:xfrm>
        </p:spPr>
        <p:style>
          <a:lnRef idx="1">
            <a:schemeClr val="accent3"/>
          </a:lnRef>
          <a:fillRef idx="2">
            <a:schemeClr val="accent3"/>
          </a:fillRef>
          <a:effectRef idx="1">
            <a:schemeClr val="accent3"/>
          </a:effectRef>
          <a:fontRef idx="minor">
            <a:schemeClr val="dk1"/>
          </a:fontRef>
        </p:style>
        <p:txBody>
          <a:bodyPr>
            <a:normAutofit/>
          </a:bodyPr>
          <a:lstStyle/>
          <a:p>
            <a:r>
              <a:rPr lang="ru-RU" dirty="0" err="1">
                <a:latin typeface="Times New Roman" pitchFamily="18" charset="0"/>
                <a:cs typeface="Times New Roman" pitchFamily="18" charset="0"/>
              </a:rPr>
              <a:t>Мерчендайзеры</a:t>
            </a:r>
            <a:r>
              <a:rPr lang="ru-RU" dirty="0">
                <a:latin typeface="Times New Roman" pitchFamily="18" charset="0"/>
                <a:cs typeface="Times New Roman" pitchFamily="18" charset="0"/>
              </a:rPr>
              <a:t> соврали — сорван </a:t>
            </a:r>
            <a:r>
              <a:rPr lang="ru-RU" dirty="0" err="1">
                <a:latin typeface="Times New Roman" pitchFamily="18" charset="0"/>
                <a:cs typeface="Times New Roman" pitchFamily="18" charset="0"/>
              </a:rPr>
              <a:t>сэмплинг</a:t>
            </a:r>
            <a:r>
              <a:rPr lang="ru-RU" dirty="0">
                <a:latin typeface="Times New Roman" pitchFamily="18" charset="0"/>
                <a:cs typeface="Times New Roman" pitchFamily="18" charset="0"/>
              </a:rPr>
              <a:t> самоваров!</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083188"/>
          </a:xfrm>
        </p:spPr>
        <p:style>
          <a:lnRef idx="1">
            <a:schemeClr val="accent5"/>
          </a:lnRef>
          <a:fillRef idx="2">
            <a:schemeClr val="accent5"/>
          </a:fillRef>
          <a:effectRef idx="1">
            <a:schemeClr val="accent5"/>
          </a:effectRef>
          <a:fontRef idx="minor">
            <a:schemeClr val="dk1"/>
          </a:fontRef>
        </p:style>
        <p:txBody>
          <a:bodyPr>
            <a:normAutofit/>
          </a:bodyPr>
          <a:lstStyle/>
          <a:p>
            <a:r>
              <a:rPr lang="ru-RU" dirty="0">
                <a:latin typeface="Times New Roman" pitchFamily="18" charset="0"/>
                <a:cs typeface="Times New Roman" pitchFamily="18" charset="0"/>
              </a:rPr>
              <a:t>Разнервничавшегося конституционалиста нашли акклиматизировавшимся в Константинополе.</a:t>
            </a:r>
            <a:br>
              <a:rPr lang="ru-RU" dirty="0">
                <a:latin typeface="Times New Roman" pitchFamily="18" charset="0"/>
                <a:cs typeface="Times New Roman" pitchFamily="18" charset="0"/>
              </a:rPr>
            </a:br>
            <a:r>
              <a:rPr lang="ru-RU" dirty="0"/>
              <a:t/>
            </a:r>
            <a:br>
              <a:rPr lang="ru-RU" dirty="0"/>
            </a:b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440378"/>
          </a:xfrm>
        </p:spPr>
        <p:style>
          <a:lnRef idx="1">
            <a:schemeClr val="accent4"/>
          </a:lnRef>
          <a:fillRef idx="2">
            <a:schemeClr val="accent4"/>
          </a:fillRef>
          <a:effectRef idx="1">
            <a:schemeClr val="accent4"/>
          </a:effectRef>
          <a:fontRef idx="minor">
            <a:schemeClr val="dk1"/>
          </a:fontRef>
        </p:style>
        <p:txBody>
          <a:bodyPr>
            <a:normAutofit/>
          </a:bodyPr>
          <a:lstStyle/>
          <a:p>
            <a:r>
              <a:rPr lang="ru-RU" dirty="0">
                <a:latin typeface="Times New Roman" pitchFamily="18" charset="0"/>
                <a:cs typeface="Times New Roman" pitchFamily="18" charset="0"/>
              </a:rPr>
              <a:t>На мели мы налима лениво ловили,</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Меняли налима вы мне на линя.</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О любви не меня ли вы мило молили,</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И в туманы лимана манили меня</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797436"/>
          </a:xfrm>
        </p:spPr>
        <p:style>
          <a:lnRef idx="1">
            <a:schemeClr val="accent1"/>
          </a:lnRef>
          <a:fillRef idx="3">
            <a:schemeClr val="accent1"/>
          </a:fillRef>
          <a:effectRef idx="2">
            <a:schemeClr val="accent1"/>
          </a:effectRef>
          <a:fontRef idx="minor">
            <a:schemeClr val="lt1"/>
          </a:fontRef>
        </p:style>
        <p:txBody>
          <a:bodyPr>
            <a:normAutofit/>
          </a:bodyPr>
          <a:lstStyle/>
          <a:p>
            <a:r>
              <a:rPr lang="ru-RU" dirty="0">
                <a:latin typeface="Times New Roman" pitchFamily="18" charset="0"/>
                <a:cs typeface="Times New Roman" pitchFamily="18" charset="0"/>
              </a:rPr>
              <a:t>Ужа ужалила </a:t>
            </a:r>
            <a:r>
              <a:rPr lang="ru-RU" dirty="0" err="1">
                <a:latin typeface="Times New Roman" pitchFamily="18" charset="0"/>
                <a:cs typeface="Times New Roman" pitchFamily="18" charset="0"/>
              </a:rPr>
              <a:t>ужица</a:t>
            </a:r>
            <a:r>
              <a:rPr lang="ru-RU" dirty="0">
                <a:latin typeface="Times New Roman" pitchFamily="18" charset="0"/>
                <a:cs typeface="Times New Roman" pitchFamily="18" charset="0"/>
              </a:rPr>
              <a:t>.</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Ужу с </a:t>
            </a:r>
            <a:r>
              <a:rPr lang="ru-RU" dirty="0" err="1">
                <a:latin typeface="Times New Roman" pitchFamily="18" charset="0"/>
                <a:cs typeface="Times New Roman" pitchFamily="18" charset="0"/>
              </a:rPr>
              <a:t>ужицей</a:t>
            </a:r>
            <a:r>
              <a:rPr lang="ru-RU" dirty="0">
                <a:latin typeface="Times New Roman" pitchFamily="18" charset="0"/>
                <a:cs typeface="Times New Roman" pitchFamily="18" charset="0"/>
              </a:rPr>
              <a:t> не ужиться.</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Уж от ужаса стал уже -</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ужа </a:t>
            </a:r>
            <a:r>
              <a:rPr lang="ru-RU" dirty="0" err="1">
                <a:latin typeface="Times New Roman" pitchFamily="18" charset="0"/>
                <a:cs typeface="Times New Roman" pitchFamily="18" charset="0"/>
              </a:rPr>
              <a:t>ужица</a:t>
            </a:r>
            <a:r>
              <a:rPr lang="ru-RU" dirty="0">
                <a:latin typeface="Times New Roman" pitchFamily="18" charset="0"/>
                <a:cs typeface="Times New Roman" pitchFamily="18" charset="0"/>
              </a:rPr>
              <a:t> съест на ужин</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и скажет: (начинай сначала).</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440378"/>
          </a:xfrm>
        </p:spPr>
        <p:style>
          <a:lnRef idx="0">
            <a:schemeClr val="accent3"/>
          </a:lnRef>
          <a:fillRef idx="3">
            <a:schemeClr val="accent3"/>
          </a:fillRef>
          <a:effectRef idx="3">
            <a:schemeClr val="accent3"/>
          </a:effectRef>
          <a:fontRef idx="minor">
            <a:schemeClr val="lt1"/>
          </a:fontRef>
        </p:style>
        <p:txBody>
          <a:bodyPr>
            <a:normAutofit fontScale="90000"/>
          </a:bodyPr>
          <a:lstStyle/>
          <a:p>
            <a:r>
              <a:rPr lang="ru-RU" dirty="0">
                <a:latin typeface="Times New Roman" pitchFamily="18" charset="0"/>
                <a:cs typeface="Times New Roman" pitchFamily="18" charset="0"/>
              </a:rPr>
              <a:t>Сшит колпак, да не </a:t>
            </a:r>
            <a:r>
              <a:rPr lang="ru-RU" dirty="0" err="1">
                <a:latin typeface="Times New Roman" pitchFamily="18" charset="0"/>
                <a:cs typeface="Times New Roman" pitchFamily="18" charset="0"/>
              </a:rPr>
              <a:t>по-колпаковски</a:t>
            </a:r>
            <a:r>
              <a:rPr lang="ru-RU" dirty="0">
                <a:latin typeface="Times New Roman" pitchFamily="18" charset="0"/>
                <a:cs typeface="Times New Roman" pitchFamily="18" charset="0"/>
              </a:rPr>
              <a:t>,</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вылит колокол, да не </a:t>
            </a:r>
            <a:r>
              <a:rPr lang="ru-RU" dirty="0" err="1">
                <a:latin typeface="Times New Roman" pitchFamily="18" charset="0"/>
                <a:cs typeface="Times New Roman" pitchFamily="18" charset="0"/>
              </a:rPr>
              <a:t>по-колоколовски</a:t>
            </a:r>
            <a:r>
              <a:rPr lang="ru-RU" dirty="0">
                <a:latin typeface="Times New Roman" pitchFamily="18" charset="0"/>
                <a:cs typeface="Times New Roman" pitchFamily="18" charset="0"/>
              </a:rPr>
              <a:t>.</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Надо колпак </a:t>
            </a:r>
            <a:r>
              <a:rPr lang="ru-RU" dirty="0" err="1">
                <a:latin typeface="Times New Roman" pitchFamily="18" charset="0"/>
                <a:cs typeface="Times New Roman" pitchFamily="18" charset="0"/>
              </a:rPr>
              <a:t>переколпаковать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перевыколпаковать</a:t>
            </a:r>
            <a:r>
              <a:rPr lang="ru-RU" dirty="0">
                <a:latin typeface="Times New Roman" pitchFamily="18" charset="0"/>
                <a:cs typeface="Times New Roman" pitchFamily="18" charset="0"/>
              </a:rPr>
              <a:t>.</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Надо колокол </a:t>
            </a:r>
            <a:r>
              <a:rPr lang="ru-RU" dirty="0" err="1">
                <a:latin typeface="Times New Roman" pitchFamily="18" charset="0"/>
                <a:cs typeface="Times New Roman" pitchFamily="18" charset="0"/>
              </a:rPr>
              <a:t>переколоколовать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перевыколоколовать</a:t>
            </a:r>
            <a:r>
              <a:rPr lang="ru-RU" dirty="0">
                <a:latin typeface="Times New Roman" pitchFamily="18" charset="0"/>
                <a:cs typeface="Times New Roman" pitchFamily="18" charset="0"/>
              </a:rPr>
              <a:t>.</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154626"/>
          </a:xfrm>
        </p:spPr>
        <p:style>
          <a:lnRef idx="1">
            <a:schemeClr val="accent5"/>
          </a:lnRef>
          <a:fillRef idx="2">
            <a:schemeClr val="accent5"/>
          </a:fillRef>
          <a:effectRef idx="1">
            <a:schemeClr val="accent5"/>
          </a:effectRef>
          <a:fontRef idx="minor">
            <a:schemeClr val="dk1"/>
          </a:fontRef>
        </p:style>
        <p:txBody>
          <a:bodyPr>
            <a:normAutofit/>
          </a:bodyPr>
          <a:lstStyle/>
          <a:p>
            <a:r>
              <a:rPr lang="ru-RU" dirty="0">
                <a:latin typeface="Times New Roman" pitchFamily="18" charset="0"/>
                <a:cs typeface="Times New Roman" pitchFamily="18" charset="0"/>
              </a:rPr>
              <a:t>Забыл </a:t>
            </a:r>
            <a:r>
              <a:rPr lang="ru-RU" dirty="0" err="1">
                <a:latin typeface="Times New Roman" pitchFamily="18" charset="0"/>
                <a:cs typeface="Times New Roman" pitchFamily="18" charset="0"/>
              </a:rPr>
              <a:t>Панкрат</a:t>
            </a:r>
            <a:r>
              <a:rPr lang="ru-RU" dirty="0">
                <a:latin typeface="Times New Roman" pitchFamily="18" charset="0"/>
                <a:cs typeface="Times New Roman" pitchFamily="18" charset="0"/>
              </a:rPr>
              <a:t> Кондратьев под кроватью домкрат, а </a:t>
            </a:r>
            <a:r>
              <a:rPr lang="ru-RU" dirty="0" err="1">
                <a:latin typeface="Times New Roman" pitchFamily="18" charset="0"/>
                <a:cs typeface="Times New Roman" pitchFamily="18" charset="0"/>
              </a:rPr>
              <a:t>Панкрату</a:t>
            </a:r>
            <a:r>
              <a:rPr lang="ru-RU" dirty="0">
                <a:latin typeface="Times New Roman" pitchFamily="18" charset="0"/>
                <a:cs typeface="Times New Roman" pitchFamily="18" charset="0"/>
              </a:rPr>
              <a:t> Кондратьеву без домкрата не поднять на тракте трактор.</a:t>
            </a:r>
            <a:r>
              <a:rPr lang="ru-RU" dirty="0"/>
              <a:t/>
            </a:r>
            <a:br>
              <a:rPr lang="ru-RU" dirty="0"/>
            </a:b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TotalTime>
  <Words>728</Words>
  <Application>Microsoft Office PowerPoint</Application>
  <PresentationFormat>Экран (4:3)</PresentationFormat>
  <Paragraphs>22</Paragraphs>
  <Slides>22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22</vt:i4>
      </vt:variant>
    </vt:vector>
  </HeadingPairs>
  <TitlesOfParts>
    <vt:vector size="27" baseType="lpstr">
      <vt:lpstr>Arial</vt:lpstr>
      <vt:lpstr>Calibri</vt:lpstr>
      <vt:lpstr>Georgia</vt:lpstr>
      <vt:lpstr>Times New Roman</vt:lpstr>
      <vt:lpstr>Тема Office</vt:lpstr>
      <vt:lpstr>Читаем скороговорки -  развиваем дикцию!</vt:lpstr>
      <vt:lpstr>Презентация PowerPoint</vt:lpstr>
      <vt:lpstr>Скороговорун скороговорил скоровыговаривал, Что всех скороговорок не перескороговоришь не перескоровыговариваешь, Но заскороговошившись, выскороговорил, что все скороговорки перескороговоришь, да не перескоровыговариваешь. И прыгают скороговорки, как караси на сковородке. </vt:lpstr>
      <vt:lpstr>Мерчендайзеры соврали — сорван сэмплинг самоваров! </vt:lpstr>
      <vt:lpstr>Разнервничавшегося конституционалиста нашли акклиматизировавшимся в Константинополе.  </vt:lpstr>
      <vt:lpstr>На мели мы налима лениво ловили, Меняли налима вы мне на линя. О любви не меня ли вы мило молили, И в туманы лимана манили меня </vt:lpstr>
      <vt:lpstr>Ужа ужалила ужица. Ужу с ужицей не ужиться. Уж от ужаса стал уже - ужа ужица съест на ужин и скажет: (начинай сначала). </vt:lpstr>
      <vt:lpstr>Сшит колпак, да не по-колпаковски, вылит колокол, да не по-колоколовски. Надо колпак переколпаковать, перевыколпаковать. Надо колокол переколоколовать, перевыколоколовать. </vt:lpstr>
      <vt:lpstr>Забыл Панкрат Кондратьев под кроватью домкрат, а Панкрату Кондратьеву без домкрата не поднять на тракте трактор. </vt:lpstr>
      <vt:lpstr>Коваль ковал коня, Конь – копытом коваля, Коваль – кнутом коня. </vt:lpstr>
      <vt:lpstr>Бомбардир бонбоньерками бомбардировал барышень Бранденбурга. Фараонов фаворит на сапфир сменял нефрит. </vt:lpstr>
      <vt:lpstr>Женя с Жанной подружилась. Дружба с Жанной не сложилась. Чтобы жить с друзьями дружно, Обижать друзей не нужно. </vt:lpstr>
      <vt:lpstr>На шишкосушильную фабрику требуется шишкосушильшик для работы на шишкосушильном аппарате. Шишкосушильшик должен иметь опыт шишкосушения на шишкосушильном аппарате с использованием шишкосушильной технологии качественного шишкосушения. Он также должен отличать аппарат шишкосушения от нешишкосушения, ремонтировать шишкосушильный аппарат, отличать шишки пригодные для шишкосушения, от негодных для шишкосушения, отличать шишки недошишкосушенные от перешишкосушенных, за каждую недошишкосушенную или перешишкосушенную шишку шишкосушильшик получит шишкосушилкой по голове. </vt:lpstr>
      <vt:lpstr>Технология шишкосушения:  После шишкосбора все шишкособранные шишки, пригодные для шишкосушения отправляются на шишкосушильную фабрику на шишковозе. Шишковоз при помощи шишкосвального аппарата сваливает шишки в шишкосортировочный отдел. Шишкосортировшики с использованием шишкосортировочной машины шишкосортируют шишки, пригодные для шишкосушения, от непригодных для шишкосушения. Шишки пригодные для шишкосушения поступают в шишкошлифовальный отдел. В шишкошлифовальном отделе шишкошлифовщики на щищкошлифовальных аппаратах шишкошлифуют шишки от нешишкосушительных шишкоотростков. Шишки, прошедшие шишкошлифование, попадают в шишкодробительный отдел. Шишкодробильщики на шишкодробилках дробят шишки до шишкодробильного состояния, выбрасывая не шишкодробные шишки на шишкосвалку, где шишкосвальщики сжигают нешишкодробные шишки в шишкопечи. Шишкодробные шишки высушиваются в шишкосушилках.</vt:lpstr>
      <vt:lpstr>Милая Мила Мылилась мылом, Намылилась, смыла – Так мылилась Мила. </vt:lpstr>
      <vt:lpstr>Встретил в чаще еж ежа, - Как погода, еж? - Свежа. И пошли домой, дрожа, Сгорьбясь, съежась, два ежа.  </vt:lpstr>
      <vt:lpstr>Лежит ежик у елки, у ежа иголки, А внизу, похожие на маленьких ежат, Шишки прошлогодние на траве лежат. </vt:lpstr>
      <vt:lpstr>Купили Валерику и Вареньке Варежки и валенки. </vt:lpstr>
      <vt:lpstr>Георгий Георгиевич говорит Григорию Григорьевичу О Григории Георгиевиче, а Григорий Григорьевич говорит Георгию Георгиевичу o Георгии Григорьевиче. </vt:lpstr>
      <vt:lpstr>Дятел лечит древний дуб, Добрый дятел дубу люб. </vt:lpstr>
      <vt:lpstr>Командир говорил про полковника и про полковницу Про подполковника и подполковницу Про поручика и про поручицу Про подпоручика и подпоручицу Про прапорщика и про прапорщицу Про подпрапорщика, а про подпрапорщицу промолчал. </vt:lpstr>
      <vt:lpstr>Вместо рубахи не носите брюк вы, Вместо арбуза не просите брюквы, Цифру всегда отличите от буквы, И различите ли ясень и бук вы?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Внеурочные формы деятельности, как средство формирования читательской грамотности.  Педагог-психолог МАОУ СОШ № 43 г.Тюмени</dc:title>
  <dc:creator>пользователь</dc:creator>
  <cp:lastModifiedBy>INSTALL</cp:lastModifiedBy>
  <cp:revision>6</cp:revision>
  <dcterms:created xsi:type="dcterms:W3CDTF">2015-11-17T10:25:25Z</dcterms:created>
  <dcterms:modified xsi:type="dcterms:W3CDTF">2020-12-09T09:41:41Z</dcterms:modified>
</cp:coreProperties>
</file>