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69" r:id="rId3"/>
    <p:sldId id="277" r:id="rId4"/>
    <p:sldId id="270" r:id="rId5"/>
    <p:sldId id="276" r:id="rId6"/>
    <p:sldId id="271" r:id="rId7"/>
    <p:sldId id="272" r:id="rId8"/>
    <p:sldId id="273" r:id="rId9"/>
    <p:sldId id="274" r:id="rId10"/>
    <p:sldId id="275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794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78182" y="802299"/>
            <a:ext cx="5536652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78182" y="3531205"/>
            <a:ext cx="553665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78181" y="329308"/>
            <a:ext cx="3004429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2316514" y="798973"/>
            <a:ext cx="0" cy="254475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0145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3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881269"/>
            <a:ext cx="1103027" cy="457759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5413" y="881269"/>
            <a:ext cx="5209173" cy="457759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6918028" y="719273"/>
            <a:ext cx="1096806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45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25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1" y="1756130"/>
            <a:ext cx="5525081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5412" y="3806196"/>
            <a:ext cx="5525081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61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3" y="804890"/>
            <a:ext cx="6479421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5412" y="2013936"/>
            <a:ext cx="3079690" cy="34375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5143" y="2013936"/>
            <a:ext cx="3079690" cy="34375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871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3" y="804164"/>
            <a:ext cx="6479422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5413" y="2019550"/>
            <a:ext cx="3079690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5413" y="2824270"/>
            <a:ext cx="3079690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5142" y="2023004"/>
            <a:ext cx="3079691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5142" y="2821491"/>
            <a:ext cx="3079691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17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614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16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356" y="798973"/>
            <a:ext cx="2329635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5413" y="3205492"/>
            <a:ext cx="2330998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20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201" y="1129513"/>
            <a:ext cx="3152882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5412" y="3145992"/>
            <a:ext cx="3148365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5412" y="5469857"/>
            <a:ext cx="3153672" cy="320123"/>
          </a:xfrm>
        </p:spPr>
        <p:txBody>
          <a:bodyPr/>
          <a:lstStyle>
            <a:lvl1pPr algn="l">
              <a:defRPr/>
            </a:lvl1pPr>
          </a:lstStyle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6252" y="318641"/>
            <a:ext cx="3152831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2" name="Straight Connector 11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862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147322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873" b="-2873"/>
          <a:stretch/>
        </p:blipFill>
        <p:spPr>
          <a:xfrm>
            <a:off x="0" y="6163056"/>
            <a:ext cx="9144000" cy="7155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5413" y="804520"/>
            <a:ext cx="6479421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5413" y="2015733"/>
            <a:ext cx="6479421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1F48F-B888-4E13-930F-22EFA55396BD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5413" y="329308"/>
            <a:ext cx="394208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7AA9C44-B301-4424-BB03-77C619BB2F6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71272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73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1124744"/>
            <a:ext cx="6804248" cy="1584176"/>
          </a:xfrm>
        </p:spPr>
        <p:txBody>
          <a:bodyPr>
            <a:normAutofit/>
          </a:bodyPr>
          <a:lstStyle/>
          <a:p>
            <a:pPr algn="ctr"/>
            <a:r>
              <a:rPr lang="ru-RU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Секреты</a:t>
            </a:r>
            <a:br>
              <a:rPr lang="ru-RU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памяти</a:t>
            </a:r>
          </a:p>
        </p:txBody>
      </p:sp>
    </p:spTree>
    <p:extLst>
      <p:ext uri="{BB962C8B-B14F-4D97-AF65-F5344CB8AC3E}">
        <p14:creationId xmlns:p14="http://schemas.microsoft.com/office/powerpoint/2010/main" val="1744398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96752"/>
            <a:ext cx="87794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Никогда не говорите, что у вас плохая память. Вы просто недооцениваете своих возможностей, а самовнушение может и на самом деле превратить ваш мозг в решето. 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нужна помощь врача. Если вы теряете связь с реальностью. Одно дело забывать, какое сегодня число, и совсем другое - забывать год. Если вы не знаете, где находитесь, не можете вспомнить, утро сейчас или вечер или забыли имя супруга, надо срочно посоветоваться с врачом. Если ваша забывчивость влияет на работу, родительские обязанности или другую жизненную деятельность, возможно, вам нужна помощь. Вам трудно самим с собой? Если вас беспокоят недавние провалы в памяти, не переживайте в одиночестве - обратись к врачу.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23A49EB-AF0B-46D2-8455-D1CB4E567E0E}"/>
              </a:ext>
            </a:extLst>
          </p:cNvPr>
          <p:cNvSpPr/>
          <p:nvPr/>
        </p:nvSpPr>
        <p:spPr>
          <a:xfrm>
            <a:off x="683568" y="332656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750"/>
              </a:spcBef>
              <a:spcAft>
                <a:spcPts val="750"/>
              </a:spcAft>
              <a:tabLst>
                <a:tab pos="180340" algn="l"/>
              </a:tabLs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лучшего запоминания </a:t>
            </a:r>
            <a:endParaRPr lang="ru-RU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709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D8F2C7D-A88F-4D50-BFF2-9A0D07DDE352}"/>
              </a:ext>
            </a:extLst>
          </p:cNvPr>
          <p:cNvSpPr/>
          <p:nvPr/>
        </p:nvSpPr>
        <p:spPr>
          <a:xfrm>
            <a:off x="0" y="28219"/>
            <a:ext cx="9144000" cy="6042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750"/>
              </a:spcBef>
              <a:spcAft>
                <a:spcPts val="750"/>
              </a:spcAft>
              <a:tabLst>
                <a:tab pos="18034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Девять заповедей Мнемозины</a:t>
            </a:r>
          </a:p>
          <a:p>
            <a:pPr lvl="0" indent="352425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179388" algn="l"/>
                <a:tab pos="5461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Внимание - основа памяти: чем она острее, тем глубже следы. Чем больше желания, заинтересованности в новых знаниях, тем лучше запомнится.</a:t>
            </a:r>
          </a:p>
          <a:p>
            <a:pPr lvl="0" indent="352425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179388" algn="l"/>
                <a:tab pos="5461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Приступая к запоминанию, поставь перед собой цель - запомнить надолго. Установка на длительное сохранение информации обеспечит условия для лучшего запоминания.</a:t>
            </a:r>
          </a:p>
          <a:p>
            <a:pPr lvl="0" indent="352425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179388" algn="l"/>
                <a:tab pos="5461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Откажись от зубрежки, используй смысловое запоминание: 1) пойми; 2) установи логическую последовательность; 3) разбей материал на части и найди в каждой «ключевую фразу» или «опорный пункт».</a:t>
            </a:r>
          </a:p>
          <a:p>
            <a:pPr lvl="0" indent="352425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179388" algn="l"/>
                <a:tab pos="5461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 об эффекте Зейгарник: если решение какой-либо задачи прервано, то она запомнится лучше по сравнению с задачами, благополучно решенными.</a:t>
            </a:r>
          </a:p>
          <a:p>
            <a:pPr lvl="0" indent="352425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179388" algn="l"/>
                <a:tab pos="5461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Лучше два раза прочесть и два раза воспроизвести, чем пять раз читать без воспроизведения.</a:t>
            </a:r>
          </a:p>
          <a:p>
            <a:pPr lvl="0" indent="352425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179388" algn="l"/>
                <a:tab pos="5461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Начинай повторять материал лучше перед сном и с утра.</a:t>
            </a:r>
          </a:p>
          <a:p>
            <a:pPr lvl="0" indent="352425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179388" algn="l"/>
                <a:tab pos="5461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Учитывай «правило края»: лучше запоминаются начало и конец информации, а середина «выпадает».</a:t>
            </a:r>
          </a:p>
          <a:p>
            <a:pPr lvl="0" indent="352425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179388" algn="l"/>
                <a:tab pos="5461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Настоящая мать учения не повторение, а применение.</a:t>
            </a:r>
          </a:p>
          <a:p>
            <a:pPr lvl="0" indent="352425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179388" algn="l"/>
                <a:tab pos="5461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Используй приемы запоминания (бессмысленные слоги «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-ка-ку-по-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лу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можно запомнить, связав их в предложение «Присказку послушай»).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745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268760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Успешность памяти зависит:</a:t>
            </a:r>
          </a:p>
          <a:p>
            <a:pPr marL="546100" indent="-457200" algn="just">
              <a:buFont typeface="Wingdings" panose="05000000000000000000" pitchFamily="2" charset="2"/>
              <a:buChar char="q"/>
              <a:tabLst>
                <a:tab pos="633413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степени завершенности действий запоминания;</a:t>
            </a:r>
          </a:p>
          <a:p>
            <a:pPr marL="546100" indent="-457200" algn="just">
              <a:buFont typeface="Wingdings" panose="05000000000000000000" pitchFamily="2" charset="2"/>
              <a:buChar char="q"/>
              <a:tabLst>
                <a:tab pos="633413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интересов и склонностей личности;</a:t>
            </a:r>
          </a:p>
          <a:p>
            <a:pPr marL="546100" indent="-457200" algn="just">
              <a:buFont typeface="Wingdings" panose="05000000000000000000" pitchFamily="2" charset="2"/>
              <a:buChar char="q"/>
              <a:tabLst>
                <a:tab pos="633413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отношения личности к той или иной деятельности;</a:t>
            </a:r>
          </a:p>
          <a:p>
            <a:pPr marL="546100" indent="-457200" algn="just">
              <a:buFont typeface="Wingdings" panose="05000000000000000000" pitchFamily="2" charset="2"/>
              <a:buChar char="q"/>
              <a:tabLst>
                <a:tab pos="633413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эмоционального настроя;</a:t>
            </a:r>
          </a:p>
          <a:p>
            <a:pPr marL="546100" indent="-457200" algn="just">
              <a:buFont typeface="Wingdings" panose="05000000000000000000" pitchFamily="2" charset="2"/>
              <a:buChar char="q"/>
              <a:tabLst>
                <a:tab pos="633413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волевого усилия.</a:t>
            </a:r>
          </a:p>
        </p:txBody>
      </p:sp>
    </p:spTree>
    <p:extLst>
      <p:ext uri="{BB962C8B-B14F-4D97-AF65-F5344CB8AC3E}">
        <p14:creationId xmlns:p14="http://schemas.microsoft.com/office/powerpoint/2010/main" val="72380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982176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Высыпаться. Вы обязательно должны высыпаться и чувствовать себя отдохнувшими. Именно во сне все вся дневная информация закрепляется в нашем мозгу и раскладывается по полочкам. </a:t>
            </a:r>
          </a:p>
          <a:p>
            <a:pPr indent="449263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сном возьмите себе за правило: каждый вечер, лежа перед сном в постели, восстанавливать все события прошедшего дня. Фишка в следующем: прокручивайте день в обратной последовательности - с вечера до утра.</a:t>
            </a:r>
          </a:p>
          <a:p>
            <a:pPr indent="449263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Вознаграждения. Требуется что-то выучить? Дело пойдет быстрее, если за каждую часть сделанного задания вознаграждать себя чем-то приятным: чашкой чая, подарком себе, встречей с друзьями, походом в кино или на выставку и т.д. Так ваш мозг запоминает информацию с позитивным настроем.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E3F4265-81E5-434F-92CB-C2CD1C92FCE3}"/>
              </a:ext>
            </a:extLst>
          </p:cNvPr>
          <p:cNvSpPr/>
          <p:nvPr/>
        </p:nvSpPr>
        <p:spPr>
          <a:xfrm>
            <a:off x="683568" y="332656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750"/>
              </a:spcBef>
              <a:spcAft>
                <a:spcPts val="750"/>
              </a:spcAft>
              <a:tabLst>
                <a:tab pos="180340" algn="l"/>
              </a:tabLs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лучшего запоминания </a:t>
            </a:r>
            <a:endParaRPr lang="ru-RU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648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637" y="1916832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Умная еда. Хлеб из муки грубого помола с кружочками помидоров - не  только вкусно, но и помощь вашей памяти. Профессоры Мюнхенского университета утверждают: "Углеводы из овощей и риса, макарон и хлеба  поставляют мозгу энергию, необходимую для запоминания". Без углеводов память начинает "сдавать".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09B67F3-C29E-4268-B79A-05C08464781F}"/>
              </a:ext>
            </a:extLst>
          </p:cNvPr>
          <p:cNvSpPr/>
          <p:nvPr/>
        </p:nvSpPr>
        <p:spPr>
          <a:xfrm>
            <a:off x="864677" y="908720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750"/>
              </a:spcBef>
              <a:spcAft>
                <a:spcPts val="750"/>
              </a:spcAft>
              <a:tabLst>
                <a:tab pos="180340" algn="l"/>
              </a:tabLs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лучшего запоминания </a:t>
            </a:r>
            <a:endParaRPr lang="ru-RU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55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9796" y="1700808"/>
            <a:ext cx="82444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Пожуйте жвачку. Английские ученые обнаружили, что во время жевания в мозг поступает больше кислорода, заодно стимулируются нервы. По результатам тестов испытуемые, которые жевали жвачку, на 30% лучше запоминали полученную информацию. 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Гуляйте на свежем воздухе и желательно быстрым шагом. Доказано, что при быстрой ходьбе в мозг поступает больше кислорода, укрепляются стенки сосудов.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50D926-F225-4085-AB7C-8846ACC352A0}"/>
              </a:ext>
            </a:extLst>
          </p:cNvPr>
          <p:cNvSpPr/>
          <p:nvPr/>
        </p:nvSpPr>
        <p:spPr>
          <a:xfrm>
            <a:off x="827584" y="620688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750"/>
              </a:spcBef>
              <a:spcAft>
                <a:spcPts val="750"/>
              </a:spcAft>
              <a:tabLst>
                <a:tab pos="180340" algn="l"/>
              </a:tabLs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лучшего запоминания </a:t>
            </a:r>
            <a:endParaRPr lang="ru-RU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554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115" y="1166842"/>
            <a:ext cx="854376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 стихи. Основная причина плохой памяти - генетическая предрасположенность. Вспомните  детство: сколько времени вам надо было, чтобы выучить стихотворение - 2-3 часа? А вот некоторым достаточно было несколько раз его прочитать... И конечно, память ослабевает с годами: клетки мозга стареют, как и весь организм. И тем не менее память можно и нужно тренировать. И никогда не поздно учить стихи. Главное - делать это постепенно. Каждый раз увеличивайте объем заучиваемого текста. Кстати, есть много людей, которые знают наизусть "Песнь о вещем Олеге". И выучили ее просто потому, что поэма им очень нравится.</a:t>
            </a:r>
            <a:endParaRPr lang="ru-RU" sz="28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3219317-0AA2-4E74-86B0-CE948C071C4C}"/>
              </a:ext>
            </a:extLst>
          </p:cNvPr>
          <p:cNvSpPr/>
          <p:nvPr/>
        </p:nvSpPr>
        <p:spPr>
          <a:xfrm>
            <a:off x="971600" y="476672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750"/>
              </a:spcBef>
              <a:spcAft>
                <a:spcPts val="750"/>
              </a:spcAft>
              <a:tabLst>
                <a:tab pos="180340" algn="l"/>
              </a:tabLs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лучшего запоминания </a:t>
            </a:r>
            <a:endParaRPr lang="ru-RU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597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524" y="1340768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Правильное время. Установлено, что идеальное время для запоминания и учебы - между 10 и 12, а также 15 и 18 часами. В это время происходит самая активная работа мозга.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Мусор в памяти. Забивать голову разговорами ни о чем, лишь бы "убить время" - значит намеренно ухудшать свою память. Если проводить часы в  бессмысленном просиживании перед телевизором, если нагружать себя надуманными проблемами - память обязательно даст сбой.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80F14BD-BD8E-4580-BFEF-75E1FD8E7B01}"/>
              </a:ext>
            </a:extLst>
          </p:cNvPr>
          <p:cNvSpPr/>
          <p:nvPr/>
        </p:nvSpPr>
        <p:spPr>
          <a:xfrm>
            <a:off x="683568" y="476672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750"/>
              </a:spcBef>
              <a:spcAft>
                <a:spcPts val="750"/>
              </a:spcAft>
              <a:tabLst>
                <a:tab pos="180340" algn="l"/>
              </a:tabLs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лучшего запоминания </a:t>
            </a:r>
            <a:endParaRPr lang="ru-RU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541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660" y="982176"/>
            <a:ext cx="84066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/>
              <a:t>"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Фотография" на память. Мы вечно ищем предметы, которые куда-то запропастились. В следующий раз "сфотографируйте" ключи, которые вы кладете на стол или куда кладете. Поднимите руки к глазам, сделайте вид, что у вас в руках камера, и нажмите на кнопку. Потом вы быстро найдете в памяти необходимый "снимок", а благодаря ему и ключи.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Разговор с самим собой. Не стесняйтесь - пусть у вас в памяти будет не только визуальный, но и слуховой образ. К примеру, если вы оставляете свой автомобиль в конце стоянки, под большим деревом, скажите себе вслух: "Я оставляю машину в конце стоянки, под большим деревом". Это еще один способ укрепить память.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8287F02-656C-4C6E-8061-361590C52D34}"/>
              </a:ext>
            </a:extLst>
          </p:cNvPr>
          <p:cNvSpPr/>
          <p:nvPr/>
        </p:nvSpPr>
        <p:spPr>
          <a:xfrm>
            <a:off x="683568" y="332656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750"/>
              </a:spcBef>
              <a:spcAft>
                <a:spcPts val="750"/>
              </a:spcAft>
              <a:tabLst>
                <a:tab pos="180340" algn="l"/>
              </a:tabLs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лучшего запоминания </a:t>
            </a:r>
            <a:endParaRPr lang="ru-RU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743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524" y="1536174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Думайте о лицах. Очень сложно запомнить имена людей, с которыми мы только что познакомились. Секрет в том, чтобы накрепко соединить у себя в голове имя и лицо. Даже лучше найти в лице выдающуюся черту и сосредоточиться на ней (большой нос, к примеру, или родинка над губой). 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зацикливайтесь. Если не можете вспомнить что-то: фамилию актера, название книги, успокойся. Пройдитесь, сделайте несколько глубоких вдохов, подумайте о чем-нибудь приятном, и нужное слово, скорее всего, всплывет само собой.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1AE4429-3315-47F2-A900-00BD278F6351}"/>
              </a:ext>
            </a:extLst>
          </p:cNvPr>
          <p:cNvSpPr/>
          <p:nvPr/>
        </p:nvSpPr>
        <p:spPr>
          <a:xfrm>
            <a:off x="683568" y="620688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750"/>
              </a:spcBef>
              <a:spcAft>
                <a:spcPts val="750"/>
              </a:spcAft>
              <a:tabLst>
                <a:tab pos="180340" algn="l"/>
              </a:tabLs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лучшего запоминания </a:t>
            </a:r>
            <a:endParaRPr lang="ru-RU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527812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Галерея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87</TotalTime>
  <Words>1018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Courier New</vt:lpstr>
      <vt:lpstr>Palatino Linotype</vt:lpstr>
      <vt:lpstr>Times New Roman</vt:lpstr>
      <vt:lpstr>Wingdings</vt:lpstr>
      <vt:lpstr>Галерея</vt:lpstr>
      <vt:lpstr>Секреты по развитию памяти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Память человека, секреты её развития</dc:title>
  <dc:creator>Андреевна</dc:creator>
  <cp:lastModifiedBy>RePack by Diakov</cp:lastModifiedBy>
  <cp:revision>14</cp:revision>
  <dcterms:created xsi:type="dcterms:W3CDTF">2015-12-03T17:00:13Z</dcterms:created>
  <dcterms:modified xsi:type="dcterms:W3CDTF">2020-12-04T07:44:24Z</dcterms:modified>
</cp:coreProperties>
</file>