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6" r:id="rId5"/>
    <p:sldId id="268" r:id="rId6"/>
    <p:sldId id="267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591" autoAdjust="0"/>
  </p:normalViewPr>
  <p:slideViewPr>
    <p:cSldViewPr>
      <p:cViewPr varScale="1">
        <p:scale>
          <a:sx n="60" d="100"/>
          <a:sy n="60" d="100"/>
        </p:scale>
        <p:origin x="17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91A29-7981-45EC-BB0D-8E5CA3F40D01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9E4F4-F606-49F3-9C07-0BA6A362A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948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91A29-7981-45EC-BB0D-8E5CA3F40D01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9E4F4-F606-49F3-9C07-0BA6A362A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588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91A29-7981-45EC-BB0D-8E5CA3F40D01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9E4F4-F606-49F3-9C07-0BA6A362A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285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91A29-7981-45EC-BB0D-8E5CA3F40D01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9E4F4-F606-49F3-9C07-0BA6A362A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612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91A29-7981-45EC-BB0D-8E5CA3F40D01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9E4F4-F606-49F3-9C07-0BA6A362A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719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91A29-7981-45EC-BB0D-8E5CA3F40D01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9E4F4-F606-49F3-9C07-0BA6A362A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41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91A29-7981-45EC-BB0D-8E5CA3F40D01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9E4F4-F606-49F3-9C07-0BA6A362A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58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91A29-7981-45EC-BB0D-8E5CA3F40D01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9E4F4-F606-49F3-9C07-0BA6A362A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163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91A29-7981-45EC-BB0D-8E5CA3F40D01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9E4F4-F606-49F3-9C07-0BA6A362A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19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91A29-7981-45EC-BB0D-8E5CA3F40D01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9E4F4-F606-49F3-9C07-0BA6A362A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8535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91A29-7981-45EC-BB0D-8E5CA3F40D01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9E4F4-F606-49F3-9C07-0BA6A362A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184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91A29-7981-45EC-BB0D-8E5CA3F40D01}" type="datetimeFigureOut">
              <a:rPr lang="ru-RU" smtClean="0"/>
              <a:t>04.12.2020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9E4F4-F606-49F3-9C07-0BA6A362A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486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284984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4800" b="1" cap="all" dirty="0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Как развить внимание </a:t>
            </a:r>
          </a:p>
        </p:txBody>
      </p:sp>
      <p:pic>
        <p:nvPicPr>
          <p:cNvPr id="3074" name="Picture 2" descr="http://thumbs.dreamstime.com/x/%D0%B7%D0%BD%D0%B0%D0%BA-%D0%B2%D0%BD%D0%B8%D0%BC%D0%B0%D0%BD%D0%B8%D1%8F-10712717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933" b="89888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272428"/>
            <a:ext cx="3810000" cy="339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9307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57606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чем состоит проблема?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489654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marL="88900" indent="354013" algn="just" fontAlgn="base">
              <a:lnSpc>
                <a:spcPct val="120000"/>
              </a:lnSpc>
              <a:buNone/>
            </a:pP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Огромное число людей не умеют управлять своим вниманием, они не могут сосредоточиться когда надо и отвлечься от ненужного. Это не правильно, внимание должно работать на нас. </a:t>
            </a:r>
          </a:p>
          <a:p>
            <a:pPr marL="88900" indent="354013" algn="just" fontAlgn="base">
              <a:lnSpc>
                <a:spcPct val="120000"/>
              </a:lnSpc>
              <a:buNone/>
            </a:pP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для этого нужно научиться своим вниманием управлять.</a:t>
            </a:r>
          </a:p>
          <a:p>
            <a:pPr marL="88900" indent="354013" algn="just" fontAlgn="base">
              <a:lnSpc>
                <a:spcPct val="120000"/>
              </a:lnSpc>
              <a:buNone/>
            </a:pP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внимания выделяют следующие свойства:</a:t>
            </a:r>
          </a:p>
          <a:p>
            <a:pPr marL="176213" indent="177800" algn="just" fontAlgn="base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354013" algn="l"/>
              </a:tabLst>
            </a:pP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концентрация, </a:t>
            </a:r>
          </a:p>
          <a:p>
            <a:pPr marL="176213" indent="177800" algn="just" fontAlgn="base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354013" algn="l"/>
              </a:tabLst>
            </a:pP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устойчивость, </a:t>
            </a:r>
          </a:p>
          <a:p>
            <a:pPr marL="176213" indent="177800" algn="just" fontAlgn="base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354013" algn="l"/>
              </a:tabLst>
            </a:pP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объем, </a:t>
            </a:r>
          </a:p>
          <a:p>
            <a:pPr marL="176213" indent="177800" algn="just" fontAlgn="base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354013" algn="l"/>
              </a:tabLst>
            </a:pP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переключаемость, </a:t>
            </a:r>
          </a:p>
          <a:p>
            <a:pPr marL="176213" indent="177800" algn="just" fontAlgn="base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354013" algn="l"/>
              </a:tabLst>
            </a:pP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способность к параллельным процессам. </a:t>
            </a:r>
          </a:p>
          <a:p>
            <a:pPr marL="88900" indent="354013" algn="just" fontAlgn="base">
              <a:lnSpc>
                <a:spcPct val="120000"/>
              </a:lnSpc>
              <a:buNone/>
            </a:pPr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Именно эти свойства и имеет смысл развивать.</a:t>
            </a:r>
          </a:p>
          <a:p>
            <a:pPr marL="88900" indent="354013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6485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32656"/>
            <a:ext cx="9144000" cy="504056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Тренировка внимания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02" y="1196752"/>
            <a:ext cx="9144000" cy="5328592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88900" indent="265113" algn="just">
              <a:tabLst>
                <a:tab pos="530225" algn="l"/>
              </a:tabLs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Встаньте возле двери и повернитесь лицом в комнату. Осмотрите ее в течение 10 секунд. Потом выйдя, перечислите про себя все предметы, которые вы запомнили. Постарайтесь делать это упражнение каждый день и замечать все изменения, которые происходят вокруг вашего рабочего места.</a:t>
            </a:r>
          </a:p>
          <a:p>
            <a:pPr marL="88900" indent="265113" algn="just">
              <a:tabLst>
                <a:tab pos="530225" algn="l"/>
              </a:tabLs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Напечатайте любые 20 цифр, а затем попытайтесь найти в них последовательность из трех или более цифр, которые в сумме дают 16. (Например: 42796528642584318829)</a:t>
            </a:r>
          </a:p>
          <a:p>
            <a:pPr marL="88900" indent="265113" algn="just">
              <a:tabLst>
                <a:tab pos="530225" algn="l"/>
              </a:tabLs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Возьмите в руки две разноцветные ручки по одной в каждую руку. Попытайтесь одновременно обеими руками нарисовать круг и треугольник. Постарайтесь, что бы углы у треугольника были как можно более острыми, а круг был действительно похож на круг. Повторите упражнение 10 раз. Это не только разовьет моторику рук, но и поможет сконцентрироваться.</a:t>
            </a:r>
          </a:p>
        </p:txBody>
      </p:sp>
    </p:spTree>
    <p:extLst>
      <p:ext uri="{BB962C8B-B14F-4D97-AF65-F5344CB8AC3E}">
        <p14:creationId xmlns:p14="http://schemas.microsoft.com/office/powerpoint/2010/main" val="3672464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504056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Тренировка внимания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3672408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88900" indent="265113"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Попробуйте вместе с друзьями найти в простых на первый взгляд фразах спрятанные имена. </a:t>
            </a:r>
          </a:p>
          <a:p>
            <a:pPr marL="8890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 «Официант, несите кофе дяде». (Федя) или «Еле-еле нашли нательный крестик». (Елена)</a:t>
            </a:r>
          </a:p>
          <a:p>
            <a:pPr marL="88900" indent="265113"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обедом вспоминайте все лица и предметы, которые вы увидели за первую половину дня. Попытайтесь вспомнить, в каком костюме сегодня пришёл ваш учитель по информатике или дословно повторите его вступительное слово на уроке.</a:t>
            </a:r>
          </a:p>
          <a:p>
            <a:pPr marL="88900" indent="265113" algn="just">
              <a:tabLst>
                <a:tab pos="530225" algn="l"/>
              </a:tabLst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560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80728"/>
            <a:ext cx="9144000" cy="504056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Немного упражнений!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060848"/>
            <a:ext cx="9144000" cy="3384376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633413" indent="-457200" algn="just">
              <a:buAutoNum type="arabicPeriod"/>
              <a:tabLst>
                <a:tab pos="530225" algn="l"/>
              </a:tabLst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Нормальное физическое и психическое состояние.</a:t>
            </a:r>
          </a:p>
          <a:p>
            <a:pPr marL="633413" indent="-457200" algn="just">
              <a:buAutoNum type="arabicPeriod"/>
              <a:tabLst>
                <a:tab pos="530225" algn="l"/>
              </a:tabLst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Планомерная организация работы (создание благоприятных внешних и внутренних условий).</a:t>
            </a:r>
          </a:p>
          <a:p>
            <a:pPr marL="633413" indent="-457200" algn="just">
              <a:buAutoNum type="arabicPeriod"/>
              <a:tabLst>
                <a:tab pos="530225" algn="l"/>
              </a:tabLst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Четкая постановка цели.</a:t>
            </a:r>
          </a:p>
          <a:p>
            <a:pPr marL="633413" indent="-457200" algn="just">
              <a:buAutoNum type="arabicPeriod"/>
              <a:tabLst>
                <a:tab pos="530225" algn="l"/>
              </a:tabLst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Сочетание умственных и физических действий (например, конспектирование при чтении).</a:t>
            </a:r>
          </a:p>
          <a:p>
            <a:pPr marL="633413" indent="-457200" algn="just">
              <a:buAutoNum type="arabicPeriod"/>
              <a:tabLst>
                <a:tab pos="530225" algn="l"/>
              </a:tabLst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Чередование видов деятельности (например, попеременное чтение учебника и детектива).</a:t>
            </a:r>
          </a:p>
          <a:p>
            <a:pPr marL="176213" indent="0" algn="just">
              <a:buNone/>
              <a:tabLst>
                <a:tab pos="530225" algn="l"/>
              </a:tabLst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236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404664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Немного упражнений!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94" y="980728"/>
            <a:ext cx="9144000" cy="5544616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 algn="just">
              <a:buNone/>
              <a:tabLst>
                <a:tab pos="530225" algn="l"/>
              </a:tabLst>
            </a:pP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1.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Посмотрите на незнакомую картинку в течение 3-4 сек. Перечислите детали (предметы), которые запомнились. 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Ключ: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запомнил менее 5 деталей - плохо; запомнил от 5 до 9 деталей - хорошо; запомнил более 9 деталей - отлично. </a:t>
            </a:r>
          </a:p>
          <a:p>
            <a:pPr marL="0" indent="0" algn="just">
              <a:buNone/>
              <a:tabLst>
                <a:tab pos="530225" algn="l"/>
              </a:tabLst>
            </a:pP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2.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количество групп из трех последовательных цифр, которые в сумме дают 15: 489561348526419569724 </a:t>
            </a:r>
          </a:p>
          <a:p>
            <a:pPr marL="0" indent="0" algn="just">
              <a:buNone/>
            </a:pP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3.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цифр одновременно делятся на 3 и на 2: 33; 74; 56; 66; 18 </a:t>
            </a:r>
          </a:p>
          <a:p>
            <a:pPr marL="0" indent="0" algn="just">
              <a:buNone/>
            </a:pP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4.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Поставьте будильник перед телевизором во время какой-либо интересной программы. В течение 2-х минут удерживайте внимание только на секундной стрелке, не отвлекаясь на ТВ-передачу. </a:t>
            </a:r>
          </a:p>
        </p:txBody>
      </p:sp>
    </p:spTree>
    <p:extLst>
      <p:ext uri="{BB962C8B-B14F-4D97-AF65-F5344CB8AC3E}">
        <p14:creationId xmlns:p14="http://schemas.microsoft.com/office/powerpoint/2010/main" val="3523235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417"/>
            <a:ext cx="88569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Тренировка внимания во время рабочего дня</a:t>
            </a:r>
          </a:p>
        </p:txBody>
      </p:sp>
      <p:pic>
        <p:nvPicPr>
          <p:cNvPr id="6148" name="Picture 4" descr="http://i.ucrazy.ru/files/i/2012.8.3/1343930566_jaf10q7esa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16" y="587192"/>
            <a:ext cx="9123784" cy="6270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44576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472</Words>
  <Application>Microsoft Office PowerPoint</Application>
  <PresentationFormat>Экран (4:3)</PresentationFormat>
  <Paragraphs>34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Тема Office</vt:lpstr>
      <vt:lpstr>Как развить внимание </vt:lpstr>
      <vt:lpstr>В чем состоит проблема? </vt:lpstr>
      <vt:lpstr>Тренировка внимания</vt:lpstr>
      <vt:lpstr>Тренировка внимания </vt:lpstr>
      <vt:lpstr>Немного упражнений!</vt:lpstr>
      <vt:lpstr>Немного упражнений!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развить внимание</dc:title>
  <dc:creator>1</dc:creator>
  <cp:lastModifiedBy>RePack by Diakov</cp:lastModifiedBy>
  <cp:revision>9</cp:revision>
  <dcterms:created xsi:type="dcterms:W3CDTF">2015-11-27T13:23:10Z</dcterms:created>
  <dcterms:modified xsi:type="dcterms:W3CDTF">2020-12-04T07:17:44Z</dcterms:modified>
</cp:coreProperties>
</file>