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9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1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8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2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4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3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2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5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6279A-AC81-4198-98CA-6A9A9E20641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6AA980-4A3B-4BC6-9635-43E3425C2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5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27" y="1399309"/>
            <a:ext cx="7910946" cy="4114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Упражнения на снятие 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эмоционального </a:t>
            </a:r>
            <a:r>
              <a:rPr lang="ru-RU" sz="4800" b="1">
                <a:solidFill>
                  <a:srgbClr val="0070C0"/>
                </a:solidFill>
              </a:rPr>
              <a:t>напряжения педагогов</a:t>
            </a:r>
            <a:br>
              <a:rPr lang="ru-RU" sz="4800" b="1">
                <a:solidFill>
                  <a:srgbClr val="0070C0"/>
                </a:solidFill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C48A37-5FF7-4475-909A-AA97423F7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926" y="5929744"/>
            <a:ext cx="5454074" cy="928256"/>
          </a:xfrm>
        </p:spPr>
        <p:txBody>
          <a:bodyPr>
            <a:normAutofit/>
          </a:bodyPr>
          <a:lstStyle/>
          <a:p>
            <a:r>
              <a:rPr lang="ru-RU" sz="2000" i="1" dirty="0"/>
              <a:t>Педагог-психолог МАОУ СОШ №43 г. Тюмени </a:t>
            </a:r>
          </a:p>
          <a:p>
            <a:r>
              <a:rPr lang="ru-RU" sz="2000" i="1" dirty="0"/>
              <a:t>Сидорова Татьяна Валерьевна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0436" y="637309"/>
            <a:ext cx="10723420" cy="5624946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accent4"/>
                </a:solidFill>
              </a:rPr>
              <a:t>Медитативное упражнение </a:t>
            </a:r>
            <a:br>
              <a:rPr lang="ru-RU" sz="2800" b="1" u="sng" dirty="0">
                <a:solidFill>
                  <a:schemeClr val="accent4"/>
                </a:solidFill>
              </a:rPr>
            </a:br>
            <a:r>
              <a:rPr lang="ru-RU" sz="2800" b="1" u="sng" dirty="0">
                <a:solidFill>
                  <a:schemeClr val="accent4"/>
                </a:solidFill>
              </a:rPr>
              <a:t>для управления своим эмоциональным состоянием</a:t>
            </a:r>
            <a:br>
              <a:rPr lang="ru-RU" sz="3200" u="sng" dirty="0">
                <a:solidFill>
                  <a:schemeClr val="accent4"/>
                </a:solidFill>
              </a:rPr>
            </a:br>
            <a:r>
              <a:rPr lang="ru-RU" sz="2800" i="1" dirty="0"/>
              <a:t>Мой голос спокойный и красивый.</a:t>
            </a:r>
            <a:br>
              <a:rPr lang="ru-RU" sz="2800" i="1" dirty="0"/>
            </a:br>
            <a:r>
              <a:rPr lang="ru-RU" sz="2800" i="1" dirty="0"/>
              <a:t>Мне дышится легко, приятно и спокойно.</a:t>
            </a:r>
            <a:br>
              <a:rPr lang="ru-RU" sz="2800" i="1" dirty="0"/>
            </a:br>
            <a:r>
              <a:rPr lang="ru-RU" sz="2800" i="1" dirty="0"/>
              <a:t>Я совершенно спокоен.</a:t>
            </a:r>
            <a:br>
              <a:rPr lang="ru-RU" sz="2800" i="1" dirty="0"/>
            </a:br>
            <a:r>
              <a:rPr lang="ru-RU" sz="2800" i="1" dirty="0"/>
              <a:t>Голосовые связки в моем горле приятно расслаблены.</a:t>
            </a:r>
            <a:br>
              <a:rPr lang="ru-RU" sz="2800" i="1" dirty="0"/>
            </a:br>
            <a:r>
              <a:rPr lang="ru-RU" sz="2800" i="1" dirty="0"/>
              <a:t>Сейчас я мысленно представляю ситуацию, в которой могу сорваться на крик. Отчетливо представляю эту ситуацию, но остаюсь совершенно спокойным.</a:t>
            </a:r>
            <a:br>
              <a:rPr lang="ru-RU" sz="2800" i="1" dirty="0"/>
            </a:br>
            <a:r>
              <a:rPr lang="ru-RU" sz="2800" i="1" dirty="0"/>
              <a:t>Я наблюдаю и слышу мой красивый голос со стороны.</a:t>
            </a:r>
            <a:br>
              <a:rPr lang="ru-RU" sz="2800" i="1" dirty="0"/>
            </a:br>
            <a:r>
              <a:rPr lang="ru-RU" sz="2800" i="1" dirty="0"/>
              <a:t>Я вхожу в образ спокойного и уверенного в себе человека, которому не надо кричать. </a:t>
            </a:r>
            <a:br>
              <a:rPr lang="ru-RU" sz="2800" i="1" dirty="0"/>
            </a:br>
            <a:r>
              <a:rPr lang="ru-RU" sz="2800" i="1" dirty="0"/>
              <a:t>Спокойно объясняю присутствующим, что и как надо делать в данной ситуации.</a:t>
            </a:r>
            <a:br>
              <a:rPr lang="ru-RU" sz="2800" i="1" dirty="0"/>
            </a:br>
            <a:r>
              <a:rPr lang="ru-RU" sz="2800" i="1" dirty="0"/>
              <a:t>Все мышцы моего тела остаются расслабленными.</a:t>
            </a:r>
            <a:br>
              <a:rPr lang="ru-RU" sz="2800" i="1" dirty="0"/>
            </a:br>
            <a:r>
              <a:rPr lang="ru-RU" sz="2800" i="1" dirty="0"/>
              <a:t>Мое дыхание ровное и спокойное.</a:t>
            </a:r>
          </a:p>
        </p:txBody>
      </p:sp>
    </p:spTree>
    <p:extLst>
      <p:ext uri="{BB962C8B-B14F-4D97-AF65-F5344CB8AC3E}">
        <p14:creationId xmlns:p14="http://schemas.microsoft.com/office/powerpoint/2010/main" val="428677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0436" y="637309"/>
            <a:ext cx="10723420" cy="5624946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accent4"/>
                </a:solidFill>
              </a:rPr>
              <a:t>Аутотренинг</a:t>
            </a:r>
            <a:r>
              <a:rPr lang="ru-RU" sz="2800" b="1" i="1" u="sng" dirty="0">
                <a:solidFill>
                  <a:schemeClr val="accent4"/>
                </a:solidFill>
              </a:rPr>
              <a:t> </a:t>
            </a:r>
            <a:br>
              <a:rPr lang="ru-RU" sz="2800" dirty="0"/>
            </a:br>
            <a:r>
              <a:rPr lang="ru-RU" sz="2800" dirty="0"/>
              <a:t>Сядьте удобно. Закройте глаза. Сделайте глубокий вдох, задержите дыхание… Выдох. Дышите спокойно. С каждым вдохом расслабляется ваше тело. Вы находитесь в состоянии покоя.</a:t>
            </a:r>
            <a:br>
              <a:rPr lang="ru-RU" sz="2800" i="1" dirty="0"/>
            </a:br>
            <a:r>
              <a:rPr lang="ru-RU" sz="2800" i="1" dirty="0"/>
              <a:t>Представьте себе, что Вы сидите на берегу моря. Окружающий Вас песок совершенно сухой и мягкий. На берегу моря Вы совершенно одни…</a:t>
            </a:r>
            <a:br>
              <a:rPr lang="ru-RU" sz="2800" i="1" dirty="0"/>
            </a:br>
            <a:r>
              <a:rPr lang="ru-RU" sz="2800" i="1" dirty="0"/>
              <a:t>Солнце клонится к закату. Вы чувствуете тепло вечернего солнца…</a:t>
            </a:r>
            <a:br>
              <a:rPr lang="ru-RU" sz="2800" i="1" dirty="0"/>
            </a:br>
            <a:r>
              <a:rPr lang="ru-RU" sz="2800" i="1" dirty="0"/>
              <a:t>Наберите всей грудью побольше воздуха и ощутите солоноватый запах моря. Морской воздух свежий и немного влажный. Вы чувствуете себя совершенно спокойно. Пусть волны смоют и унесут Ваши заботы и всё, что Вас напрягает.</a:t>
            </a:r>
            <a:br>
              <a:rPr lang="ru-RU" sz="2800" i="1" dirty="0"/>
            </a:br>
            <a:r>
              <a:rPr lang="ru-RU" sz="2800" i="1" dirty="0"/>
              <a:t>Вы совершенно спокойны.</a:t>
            </a:r>
            <a:br>
              <a:rPr lang="ru-RU" sz="2800" i="1" dirty="0"/>
            </a:br>
            <a:r>
              <a:rPr lang="ru-RU" sz="2800" i="1" dirty="0"/>
              <a:t>Постепенно образ моря исчезает. Образ моря исчез.</a:t>
            </a:r>
            <a:br>
              <a:rPr lang="ru-RU" sz="2800" i="1" dirty="0"/>
            </a:br>
            <a:r>
              <a:rPr lang="ru-RU" sz="2800" i="1" dirty="0"/>
              <a:t>3-2-1 Откройте глаза. Потянитесь. Вы бодры и полны сил.</a:t>
            </a:r>
          </a:p>
        </p:txBody>
      </p:sp>
    </p:spTree>
    <p:extLst>
      <p:ext uri="{BB962C8B-B14F-4D97-AF65-F5344CB8AC3E}">
        <p14:creationId xmlns:p14="http://schemas.microsoft.com/office/powerpoint/2010/main" val="359042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0436" y="637309"/>
            <a:ext cx="10723420" cy="56249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 u="sng" dirty="0">
                <a:solidFill>
                  <a:srgbClr val="C00000"/>
                </a:solidFill>
              </a:rPr>
              <a:t>Комплекс упражнений</a:t>
            </a:r>
            <a:br>
              <a:rPr lang="ru-RU" altLang="ru-RU" sz="2800" b="1" u="sng" dirty="0">
                <a:solidFill>
                  <a:srgbClr val="C00000"/>
                </a:solidFill>
              </a:rPr>
            </a:br>
            <a:r>
              <a:rPr lang="ru-RU" altLang="ru-RU" sz="2800" b="1" u="sng" dirty="0">
                <a:solidFill>
                  <a:srgbClr val="C00000"/>
                </a:solidFill>
              </a:rPr>
              <a:t> </a:t>
            </a:r>
            <a:br>
              <a:rPr lang="ru-RU" sz="2800" dirty="0"/>
            </a:br>
            <a:r>
              <a:rPr lang="ru-RU" altLang="ru-RU" sz="2800" dirty="0"/>
              <a:t>1.  Возьмитесь обеими руками за сиденье стула, на котором сидите, напрягитесь и потянитесь вверх. Досчитайте до шести, опустите руки вдоль туловища и расслабьтесь. </a:t>
            </a:r>
            <a:br>
              <a:rPr lang="ru-RU" altLang="ru-RU" sz="2800" dirty="0"/>
            </a:br>
            <a:r>
              <a:rPr lang="ru-RU" altLang="ru-RU" sz="2800" dirty="0"/>
              <a:t>2.  Отведите руки за голову и сильно надавите на шею у основания черепа, одновременно противодействуя этому давлению. </a:t>
            </a:r>
            <a:br>
              <a:rPr lang="ru-RU" altLang="ru-RU" sz="2800" dirty="0"/>
            </a:br>
            <a:r>
              <a:rPr lang="ru-RU" altLang="ru-RU" sz="2800" dirty="0"/>
              <a:t>3.  Помассируйте пальцы рук - от основания до кончиков. Мужчины сначала массируют левую руку, а женщины начинают с правой руки. </a:t>
            </a:r>
            <a:br>
              <a:rPr lang="ru-RU" altLang="ru-RU" sz="2800" dirty="0"/>
            </a:br>
            <a:r>
              <a:rPr lang="ru-RU" altLang="ru-RU" sz="2800" dirty="0"/>
              <a:t>4. Медленно вдохните (мысленно сосчитав до шести), задержите дыхание на две секунды, медленно выдохните (сосчитав до двенадцати</a:t>
            </a:r>
            <a:r>
              <a:rPr lang="ru-RU" altLang="ru-RU" sz="2800"/>
              <a:t>).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4552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309" y="623455"/>
            <a:ext cx="10917381" cy="5403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/>
                </a:solidFill>
              </a:rPr>
              <a:t>Упражнение «Ваше настроение»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27BC16D-9195-4FEB-84BB-2898E737D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25705"/>
              </p:ext>
            </p:extLst>
          </p:nvPr>
        </p:nvGraphicFramePr>
        <p:xfrm>
          <a:off x="865908" y="1192882"/>
          <a:ext cx="10460182" cy="5041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408">
                  <a:extLst>
                    <a:ext uri="{9D8B030D-6E8A-4147-A177-3AD203B41FA5}">
                      <a16:colId xmlns:a16="http://schemas.microsoft.com/office/drawing/2014/main" val="4086819426"/>
                    </a:ext>
                  </a:extLst>
                </a:gridCol>
                <a:gridCol w="8465774">
                  <a:extLst>
                    <a:ext uri="{9D8B030D-6E8A-4147-A177-3AD203B41FA5}">
                      <a16:colId xmlns:a16="http://schemas.microsoft.com/office/drawing/2014/main" val="2999778584"/>
                    </a:ext>
                  </a:extLst>
                </a:gridCol>
              </a:tblGrid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Цвет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Значение цвета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491470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Жёлтый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активность, весёлость, стремление к общению, ожидание счастья.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803176"/>
                  </a:ext>
                </a:extLst>
              </a:tr>
              <a:tr h="371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Красный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агрессивность, возбуждение, стремление к успеху, желание властвовать и действовать, добиваясь успеха.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90508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Синий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спокойствие, удовлетворённость, умение сопереживать, доверие, преданность.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176516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Зелёный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уверенность, настойчивость, упрямство, потребность в самоутверждении.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1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Фиолетовый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тревожность, страх, огорчения.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298180"/>
                  </a:ext>
                </a:extLst>
              </a:tr>
              <a:tr h="286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Коричневый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цвет покоя и стабильности, необходимость в домашнем уюте.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466329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Серый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тревожность и негативное состояние.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444351"/>
                  </a:ext>
                </a:extLst>
              </a:tr>
              <a:tr h="402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Чёрный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dirty="0">
                          <a:effectLst/>
                        </a:rPr>
                        <a:t>защищённость, скрытость, желание «уйти в свой внутренний мир».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85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55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14401" y="706582"/>
            <a:ext cx="10515599" cy="5167745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accent4"/>
                </a:solidFill>
              </a:rPr>
              <a:t>Упражнение «Муха»</a:t>
            </a:r>
            <a:br>
              <a:rPr lang="ru-RU" sz="900" b="1" u="sng" dirty="0">
                <a:solidFill>
                  <a:schemeClr val="accent4"/>
                </a:solidFill>
              </a:rPr>
            </a:br>
            <a:r>
              <a:rPr lang="ru-RU" sz="3600" dirty="0"/>
              <a:t>Сядьте удобно: руки свободно положите на колени, плечи и голова опущены, глаза закрыты. </a:t>
            </a:r>
            <a:br>
              <a:rPr lang="ru-RU" sz="3600" dirty="0"/>
            </a:br>
            <a:r>
              <a:rPr lang="ru-RU" sz="3600" dirty="0"/>
              <a:t>Мысленно представьте, что на ваше лицо пытается сесть муха. </a:t>
            </a:r>
            <a:br>
              <a:rPr lang="ru-RU" sz="3600" dirty="0"/>
            </a:br>
            <a:r>
              <a:rPr lang="ru-RU" sz="3600" dirty="0"/>
              <a:t>Ваша задача: не открывая глаз, согнать назойливое насекомое, с помощью лицевых мышц. </a:t>
            </a:r>
            <a:br>
              <a:rPr lang="ru-RU" sz="3600" dirty="0"/>
            </a:br>
            <a:r>
              <a:rPr lang="ru-RU" sz="3600" dirty="0"/>
              <a:t>Итак, муха садится на нос, на рот, на лоб, на глаза. </a:t>
            </a:r>
            <a:endParaRPr lang="ru-RU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2727" y="637308"/>
            <a:ext cx="10751128" cy="65254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ru-RU" sz="3200" b="1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«Лимон»</a:t>
            </a:r>
            <a:br>
              <a:rPr lang="ru-RU" sz="3200" u="sng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Сядьте удобно: руки свободно положите на колени (ладонями вверх), плечи и голова опущены, глаза закрыты.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Мысленно представьте себе, что у вас в правой руке лежит лимон.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Начинайте медленно его сжимать до тех пор, пока не почувствуете, что «выжали» весь сок.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Расслабьтесь. Запомните свои ощущения.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представьте, что лимон находится в левой руке.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Повторите упражнение. Вновь расслабьтесь и запомните ощущения.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 - одновременно двумя руками. 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Расслабьтесь. Насладитесь состоянием покоя.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6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018" y="623455"/>
            <a:ext cx="11028217" cy="5652654"/>
          </a:xfrm>
        </p:spPr>
        <p:txBody>
          <a:bodyPr>
            <a:noAutofit/>
          </a:bodyPr>
          <a:lstStyle/>
          <a:p>
            <a:br>
              <a:rPr lang="ru-RU" sz="3600" b="1" u="sng" dirty="0">
                <a:solidFill>
                  <a:schemeClr val="accent4"/>
                </a:solidFill>
              </a:rPr>
            </a:br>
            <a:r>
              <a:rPr lang="ru-RU" sz="3600" b="1" u="sng" dirty="0">
                <a:solidFill>
                  <a:schemeClr val="accent4"/>
                </a:solidFill>
              </a:rPr>
              <a:t>Упражнение «Сосулька»</a:t>
            </a:r>
            <a:br>
              <a:rPr lang="ru-RU" sz="3600" u="sng" dirty="0">
                <a:solidFill>
                  <a:schemeClr val="accent4"/>
                </a:solidFill>
              </a:rPr>
            </a:br>
            <a:r>
              <a:rPr lang="ru-RU" sz="3200" dirty="0"/>
              <a:t>Встаньте, закройте глаза. Руки поднимите вверх. Представьте, что вы - сосулька. Напрягите все мышцы вашего тела. </a:t>
            </a:r>
            <a:br>
              <a:rPr lang="ru-RU" sz="3200" dirty="0"/>
            </a:br>
            <a:r>
              <a:rPr lang="ru-RU" sz="3200" dirty="0"/>
              <a:t>Запомните эти ощущения. Замрите в этой позе на 1-2 минуты. </a:t>
            </a:r>
            <a:br>
              <a:rPr lang="ru-RU" sz="3200" dirty="0"/>
            </a:br>
            <a:r>
              <a:rPr lang="ru-RU" sz="3200" dirty="0"/>
              <a:t>Теперь представьте, что под действием солнечного тепла Вы начинаете медленно таять. Расслабляйте постепенно кисти рук, затем мышцы плеч, шеи, корпуса, ног и т.д. </a:t>
            </a:r>
            <a:br>
              <a:rPr lang="ru-RU" sz="3200" dirty="0"/>
            </a:br>
            <a:r>
              <a:rPr lang="ru-RU" sz="3200" dirty="0"/>
              <a:t>Запомните ощущения в состоянии расслабления. </a:t>
            </a:r>
            <a:br>
              <a:rPr lang="ru-RU" sz="3200" dirty="0"/>
            </a:br>
            <a:r>
              <a:rPr lang="ru-RU" sz="3200" dirty="0"/>
              <a:t>Выполняйте упражнение до достижения оптимального психоэмоционального состояния.</a:t>
            </a:r>
            <a:br>
              <a:rPr lang="ru-RU" sz="3600" dirty="0"/>
            </a:br>
            <a:endParaRPr lang="ru-RU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0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" y="1122217"/>
            <a:ext cx="10903527" cy="5250873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accent4"/>
                </a:solidFill>
              </a:rPr>
              <a:t>Упражнение «Воздушный шар»</a:t>
            </a:r>
            <a:br>
              <a:rPr lang="ru-RU" sz="3600" u="sng" dirty="0">
                <a:solidFill>
                  <a:schemeClr val="accent4"/>
                </a:solidFill>
              </a:rPr>
            </a:br>
            <a:r>
              <a:rPr lang="ru-RU" sz="3200" dirty="0"/>
              <a:t>Встаньте, закройте глаза, руки поднимите вверх, наберите воздух. Представьте, что вы - большой воздушный шар, наполненный воздухом. Постойте в такой позе 1-2 минуты, напрягая все мышцы тела. </a:t>
            </a:r>
            <a:br>
              <a:rPr lang="ru-RU" sz="3200" dirty="0"/>
            </a:br>
            <a:r>
              <a:rPr lang="ru-RU" sz="3200" dirty="0"/>
              <a:t>Затем представьте себе, что в шаре появилось небольшое отверстие. Медленно начинайте выпускать воздух, одновременно расслабляя мышцы тела: кисти рук, затем мышцы плеч, шеи, корпуса, ног и т.д. </a:t>
            </a:r>
            <a:br>
              <a:rPr lang="ru-RU" sz="3200" dirty="0"/>
            </a:br>
            <a:r>
              <a:rPr lang="ru-RU" sz="3200" dirty="0"/>
              <a:t>Запомните ощущения в состоянии расслабления. </a:t>
            </a:r>
            <a:br>
              <a:rPr lang="ru-RU" sz="3200" dirty="0"/>
            </a:br>
            <a:r>
              <a:rPr lang="ru-RU" sz="3200" dirty="0"/>
              <a:t>Выполняйте упражнение до достижения оптимального психоэмоционального состояния.</a:t>
            </a:r>
            <a:br>
              <a:rPr lang="ru-RU" sz="3200" dirty="0"/>
            </a:b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355D51-2876-4977-BE67-6D73C29B08D6}"/>
              </a:ext>
            </a:extLst>
          </p:cNvPr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4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5127" y="471055"/>
            <a:ext cx="10543309" cy="5652654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accent4"/>
                </a:solidFill>
              </a:rPr>
              <a:t>Упражнение «Верх по радуге»</a:t>
            </a:r>
            <a:br>
              <a:rPr lang="ru-RU" sz="3600" u="sng" dirty="0">
                <a:solidFill>
                  <a:schemeClr val="accent4"/>
                </a:solidFill>
              </a:rPr>
            </a:br>
            <a:r>
              <a:rPr lang="ru-RU" sz="3600" dirty="0"/>
              <a:t>Встаньте, закройте глаза, сделайте глубокий вдох и представьте себе, что с этим вдохом Вы взбираетесь вверх по радуге, и, выдыхая, съезжаете с нее как с горки.</a:t>
            </a:r>
            <a:br>
              <a:rPr lang="ru-RU" sz="3600" dirty="0"/>
            </a:br>
            <a:r>
              <a:rPr lang="ru-RU" sz="3600" dirty="0"/>
              <a:t> Вдох должен быть максимально полным и плавным, так же, как и выдох. </a:t>
            </a:r>
            <a:br>
              <a:rPr lang="ru-RU" sz="3600" dirty="0"/>
            </a:br>
            <a:r>
              <a:rPr lang="ru-RU" sz="3600" dirty="0"/>
              <a:t>Между выдохом и следующим вдохом должна быть небольшая пауза. </a:t>
            </a:r>
            <a:br>
              <a:rPr lang="ru-RU" sz="3600" dirty="0"/>
            </a:br>
            <a:r>
              <a:rPr lang="ru-RU" sz="3600" dirty="0"/>
              <a:t>Повторите 3 раза.</a:t>
            </a:r>
            <a:endParaRPr lang="ru-RU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2618" y="581891"/>
            <a:ext cx="11097491" cy="5541818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accent4"/>
                </a:solidFill>
              </a:rPr>
              <a:t>Упражнение «Мимическая гимнастика»</a:t>
            </a:r>
            <a:br>
              <a:rPr lang="ru-RU" sz="3600" b="1" u="sng" dirty="0">
                <a:solidFill>
                  <a:schemeClr val="accent4"/>
                </a:solidFill>
              </a:rPr>
            </a:br>
            <a:r>
              <a:rPr lang="ru-RU" sz="3200" dirty="0"/>
              <a:t>Сморщите лоб, поднимите брови (удивление). Расслабьтесь.</a:t>
            </a:r>
            <a:br>
              <a:rPr lang="ru-RU" sz="3200" dirty="0"/>
            </a:br>
            <a:r>
              <a:rPr lang="ru-RU" sz="3200" dirty="0"/>
              <a:t>Сдвиньте брови, нахмуритесь (сержусь). Расслабьтесь.</a:t>
            </a:r>
            <a:br>
              <a:rPr lang="ru-RU" sz="3200" dirty="0"/>
            </a:br>
            <a:r>
              <a:rPr lang="ru-RU" sz="3200" dirty="0"/>
              <a:t>Расширьте глаза, откройте рот, руки сожмите в кулаки (страх). Расслабьтесь.</a:t>
            </a:r>
            <a:br>
              <a:rPr lang="ru-RU" sz="3200" dirty="0"/>
            </a:br>
            <a:r>
              <a:rPr lang="ru-RU" sz="3200" dirty="0"/>
              <a:t>Расслабьте веки, лоб, щеки (лень). Расслабьтесь.</a:t>
            </a:r>
            <a:br>
              <a:rPr lang="ru-RU" sz="3200" dirty="0"/>
            </a:br>
            <a:r>
              <a:rPr lang="ru-RU" sz="3200" dirty="0"/>
              <a:t>Расширьте ноздри, сморщите нос (брезгливость). Расслабьтесь.</a:t>
            </a:r>
            <a:br>
              <a:rPr lang="ru-RU" sz="3200" dirty="0"/>
            </a:br>
            <a:r>
              <a:rPr lang="ru-RU" sz="3200" dirty="0"/>
              <a:t>Сожмите губы, прищурьте глаза, сморщите нос (презрение). Расслабьтесь.</a:t>
            </a:r>
            <a:br>
              <a:rPr lang="ru-RU" sz="3200" dirty="0"/>
            </a:br>
            <a:r>
              <a:rPr lang="ru-RU" sz="3200" b="1" dirty="0">
                <a:solidFill>
                  <a:schemeClr val="accent4"/>
                </a:solidFill>
              </a:rPr>
              <a:t>Улыбнитесь, подмигните (мне весело, вот я какой!)</a:t>
            </a:r>
          </a:p>
        </p:txBody>
      </p:sp>
    </p:spTree>
    <p:extLst>
      <p:ext uri="{BB962C8B-B14F-4D97-AF65-F5344CB8AC3E}">
        <p14:creationId xmlns:p14="http://schemas.microsoft.com/office/powerpoint/2010/main" val="354591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EC78-D4B6-43A0-8504-C3DBFC6C28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1891" y="623455"/>
            <a:ext cx="11028218" cy="56388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accent4"/>
                </a:solidFill>
              </a:rPr>
              <a:t>Упражнение «Звуковая гимнастика»</a:t>
            </a:r>
            <a:br>
              <a:rPr lang="ru-RU" sz="3200" u="sng" dirty="0">
                <a:solidFill>
                  <a:schemeClr val="accent4"/>
                </a:solidFill>
              </a:rPr>
            </a:br>
            <a:r>
              <a:rPr lang="ru-RU" sz="2800" dirty="0"/>
              <a:t>Встаньте, выпрямите спину, расслабьтесь. Делаем глубокий вдох носом, а на выдохе громко и энергично произносим звук. Припеваем звуки:</a:t>
            </a:r>
            <a:br>
              <a:rPr lang="ru-RU" sz="3200" dirty="0"/>
            </a:br>
            <a:r>
              <a:rPr lang="ru-RU" sz="3200" b="1" dirty="0"/>
              <a:t>А </a:t>
            </a:r>
            <a:r>
              <a:rPr lang="ru-RU" sz="3200" dirty="0"/>
              <a:t>– воздействует на весь организм;</a:t>
            </a:r>
            <a:br>
              <a:rPr lang="ru-RU" sz="3200" dirty="0"/>
            </a:br>
            <a:r>
              <a:rPr lang="ru-RU" sz="3200" b="1" dirty="0"/>
              <a:t>Е</a:t>
            </a:r>
            <a:r>
              <a:rPr lang="ru-RU" sz="3200" dirty="0"/>
              <a:t> – воздействует на щитовидную железу;</a:t>
            </a:r>
            <a:br>
              <a:rPr lang="ru-RU" sz="3200" dirty="0"/>
            </a:br>
            <a:r>
              <a:rPr lang="ru-RU" sz="3200" b="1" dirty="0"/>
              <a:t>И </a:t>
            </a:r>
            <a:r>
              <a:rPr lang="ru-RU" sz="3200" dirty="0"/>
              <a:t>– воздействует на мозг, глаза, нос, уши;</a:t>
            </a:r>
            <a:br>
              <a:rPr lang="ru-RU" sz="3200" dirty="0"/>
            </a:br>
            <a:r>
              <a:rPr lang="ru-RU" sz="3200" b="1" dirty="0"/>
              <a:t>О </a:t>
            </a:r>
            <a:r>
              <a:rPr lang="ru-RU" sz="3200" dirty="0"/>
              <a:t>– воздействует на сердце, легкие;</a:t>
            </a:r>
            <a:br>
              <a:rPr lang="ru-RU" sz="3200" dirty="0"/>
            </a:br>
            <a:r>
              <a:rPr lang="ru-RU" sz="3200" b="1" dirty="0"/>
              <a:t>У</a:t>
            </a:r>
            <a:r>
              <a:rPr lang="ru-RU" sz="3200" dirty="0"/>
              <a:t> – на органы, расположенные в области живота;</a:t>
            </a:r>
            <a:br>
              <a:rPr lang="ru-RU" sz="3200" dirty="0"/>
            </a:br>
            <a:r>
              <a:rPr lang="ru-RU" sz="3200" b="1" dirty="0"/>
              <a:t>Я</a:t>
            </a:r>
            <a:r>
              <a:rPr lang="ru-RU" sz="3200" dirty="0"/>
              <a:t> – на работу всего организма;</a:t>
            </a:r>
            <a:br>
              <a:rPr lang="ru-RU" sz="3200" dirty="0"/>
            </a:br>
            <a:r>
              <a:rPr lang="ru-RU" sz="3200" b="1" dirty="0"/>
              <a:t>М</a:t>
            </a:r>
            <a:r>
              <a:rPr lang="ru-RU" sz="3200" dirty="0"/>
              <a:t> – на работу всего организма;</a:t>
            </a:r>
            <a:br>
              <a:rPr lang="ru-RU" sz="3200" dirty="0"/>
            </a:br>
            <a:r>
              <a:rPr lang="ru-RU" sz="3200" b="1" dirty="0"/>
              <a:t>Х </a:t>
            </a:r>
            <a:r>
              <a:rPr lang="ru-RU" sz="3200" dirty="0"/>
              <a:t>– помогает очищению организма;</a:t>
            </a:r>
            <a:br>
              <a:rPr lang="ru-RU" sz="3200" dirty="0"/>
            </a:br>
            <a:r>
              <a:rPr lang="ru-RU" sz="3200" b="1" dirty="0"/>
              <a:t>ХА </a:t>
            </a:r>
            <a:r>
              <a:rPr lang="ru-RU" sz="3200" dirty="0"/>
              <a:t>– помогает повысить настроение.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63978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1109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Упражнения на снятие  эмоционального напряжения педагогов </vt:lpstr>
      <vt:lpstr>Упражнение «Ваше настроение»</vt:lpstr>
      <vt:lpstr>Упражнение «Муха» Сядьте удобно: руки свободно положите на колени, плечи и голова опущены, глаза закрыты.  Мысленно представьте, что на ваше лицо пытается сесть муха.  Ваша задача: не открывая глаз, согнать назойливое насекомое, с помощью лицевых мышц.  Итак, муха садится на нос, на рот, на лоб, на глаза. </vt:lpstr>
      <vt:lpstr>Упражнение «Лимон» Сядьте удобно: руки свободно положите на колени (ладонями вверх), плечи и голова опущены, глаза закрыты.  Мысленно представьте себе, что у вас в правой руке лежит лимон.  Начинайте медленно его сжимать до тех пор, пока не почувствуете, что «выжали» весь сок.  Расслабьтесь. Запомните свои ощущения.  Теперь представьте, что лимон находится в левой руке.  Повторите упражнение. Вновь расслабьтесь и запомните ощущения.  Затем - одновременно двумя руками.  Расслабьтесь. Насладитесь состоянием покоя. </vt:lpstr>
      <vt:lpstr> Упражнение «Сосулька» Встаньте, закройте глаза. Руки поднимите вверх. Представьте, что вы - сосулька. Напрягите все мышцы вашего тела.  Запомните эти ощущения. Замрите в этой позе на 1-2 минуты.  Теперь представьте, что под действием солнечного тепла Вы начинаете медленно таять. Расслабляйте постепенно кисти рук, затем мышцы плеч, шеи, корпуса, ног и т.д.  Запомните ощущения в состоянии расслабления.  Выполняйте упражнение до достижения оптимального психоэмоционального состояния. </vt:lpstr>
      <vt:lpstr>Упражнение «Воздушный шар» Встаньте, закройте глаза, руки поднимите вверх, наберите воздух. Представьте, что вы - большой воздушный шар, наполненный воздухом. Постойте в такой позе 1-2 минуты, напрягая все мышцы тела.  Затем представьте себе, что в шаре появилось небольшое отверстие. Медленно начинайте выпускать воздух, одновременно расслабляя мышцы тела: кисти рук, затем мышцы плеч, шеи, корпуса, ног и т.д.  Запомните ощущения в состоянии расслабления.  Выполняйте упражнение до достижения оптимального психоэмоционального состояния. </vt:lpstr>
      <vt:lpstr>Упражнение «Верх по радуге» Встаньте, закройте глаза, сделайте глубокий вдох и представьте себе, что с этим вдохом Вы взбираетесь вверх по радуге, и, выдыхая, съезжаете с нее как с горки.  Вдох должен быть максимально полным и плавным, так же, как и выдох.  Между выдохом и следующим вдохом должна быть небольшая пауза.  Повторите 3 раза.</vt:lpstr>
      <vt:lpstr>Упражнение «Мимическая гимнастика» Сморщите лоб, поднимите брови (удивление). Расслабьтесь. Сдвиньте брови, нахмуритесь (сержусь). Расслабьтесь. Расширьте глаза, откройте рот, руки сожмите в кулаки (страх). Расслабьтесь. Расслабьте веки, лоб, щеки (лень). Расслабьтесь. Расширьте ноздри, сморщите нос (брезгливость). Расслабьтесь. Сожмите губы, прищурьте глаза, сморщите нос (презрение). Расслабьтесь. Улыбнитесь, подмигните (мне весело, вот я какой!)</vt:lpstr>
      <vt:lpstr>Упражнение «Звуковая гимнастика» Встаньте, выпрямите спину, расслабьтесь. Делаем глубокий вдох носом, а на выдохе громко и энергично произносим звук. Припеваем звуки: А – воздействует на весь организм; Е – воздействует на щитовидную железу; И – воздействует на мозг, глаза, нос, уши; О – воздействует на сердце, легкие; У – на органы, расположенные в области живота; Я – на работу всего организма; М – на работу всего организма; Х – помогает очищению организма; ХА – помогает повысить настроение.</vt:lpstr>
      <vt:lpstr>Медитативное упражнение  для управления своим эмоциональным состоянием Мой голос спокойный и красивый. Мне дышится легко, приятно и спокойно. Я совершенно спокоен. Голосовые связки в моем горле приятно расслаблены. Сейчас я мысленно представляю ситуацию, в которой могу сорваться на крик. Отчетливо представляю эту ситуацию, но остаюсь совершенно спокойным. Я наблюдаю и слышу мой красивый голос со стороны. Я вхожу в образ спокойного и уверенного в себе человека, которому не надо кричать.  Спокойно объясняю присутствующим, что и как надо делать в данной ситуации. Все мышцы моего тела остаются расслабленными. Мое дыхание ровное и спокойное.</vt:lpstr>
      <vt:lpstr>Аутотренинг  Сядьте удобно. Закройте глаза. Сделайте глубокий вдох, задержите дыхание… Выдох. Дышите спокойно. С каждым вдохом расслабляется ваше тело. Вы находитесь в состоянии покоя. Представьте себе, что Вы сидите на берегу моря. Окружающий Вас песок совершенно сухой и мягкий. На берегу моря Вы совершенно одни… Солнце клонится к закату. Вы чувствуете тепло вечернего солнца… Наберите всей грудью побольше воздуха и ощутите солоноватый запах моря. Морской воздух свежий и немного влажный. Вы чувствуете себя совершенно спокойно. Пусть волны смоют и унесут Ваши заботы и всё, что Вас напрягает. Вы совершенно спокойны. Постепенно образ моря исчезает. Образ моря исчез. 3-2-1 Откройте глаза. Потянитесь. Вы бодры и полны сил.</vt:lpstr>
      <vt:lpstr>Комплекс упражнений   1.  Возьмитесь обеими руками за сиденье стула, на котором сидите, напрягитесь и потянитесь вверх. Досчитайте до шести, опустите руки вдоль туловища и расслабьтесь.  2.  Отведите руки за голову и сильно надавите на шею у основания черепа, одновременно противодействуя этому давлению.  3.  Помассируйте пальцы рук - от основания до кончиков. Мужчины сначала массируют левую руку, а женщины начинают с правой руки.  4. Медленно вдохните (мысленно сосчитав до шести), задержите дыхание на две секунды, медленно выдохните (сосчитав до двенадцати).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приемы снятия  эмоционального напряжения  педагогов</dc:title>
  <dc:creator>RePack by Diakov</dc:creator>
  <cp:lastModifiedBy>RePack by Diakov</cp:lastModifiedBy>
  <cp:revision>13</cp:revision>
  <cp:lastPrinted>2020-08-26T08:27:18Z</cp:lastPrinted>
  <dcterms:created xsi:type="dcterms:W3CDTF">2020-08-26T06:48:03Z</dcterms:created>
  <dcterms:modified xsi:type="dcterms:W3CDTF">2020-12-14T07:54:07Z</dcterms:modified>
</cp:coreProperties>
</file>