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4A77AF-CBEA-4ABF-834B-745D807A8A6A}" type="datetimeFigureOut">
              <a:rPr lang="ru-RU" smtClean="0"/>
              <a:pPr/>
              <a:t>15.02.2017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6FBEE7-8504-4F60-8B2B-8BEACC25E81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36894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Обеспечение  психологического сопровождения воспитательного процесса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87571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детей стоящих на ВШУ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детей обучающихся по программе 7 вида. </a:t>
            </a: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9" y="1142984"/>
          <a:ext cx="8429682" cy="487334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09894"/>
                <a:gridCol w="2809894"/>
                <a:gridCol w="2809894"/>
              </a:tblGrid>
              <a:tr h="85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Мероприятия 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ВШУ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7 ВИД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1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Диагностика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Диагностика личностных качеств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Диагностика познавательных процессов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Диагностика стиля межличностного взаимодействия.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Диагностика познавательной сферы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Диагностика эмоционально – личностной сферы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98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Calibri"/>
                          <a:cs typeface="Times New Roman"/>
                        </a:rPr>
                        <a:t>Коррекционно</a:t>
                      </a: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 -развивающие занятия, тренинги, семинары, классные часы.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Беседа на тему «Мое здороыье в моих руках»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Коммуникативный тренинг «Я познаю мир»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Групповые занятия по коррекции поведения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Развивающие занятия направленные на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познавательую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 и эмоционально личностную сферы.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89297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Психологическое сопровождение педагогического</a:t>
            </a:r>
            <a:r>
              <a:rPr kumimoji="0" lang="ru-RU" sz="28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коллектива и родителей.</a:t>
            </a:r>
            <a:endParaRPr kumimoji="0" lang="ru-RU" sz="2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142984"/>
          <a:ext cx="9144032" cy="5715016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4179107"/>
                <a:gridCol w="4964925"/>
              </a:tblGrid>
              <a:tr h="592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Психолого-педагогическая работа с педагогическим коллективом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Психолого-педагогическая работа с родителями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2225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91465" algn="l"/>
                          <a:tab pos="41148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Групповая консультация классных руководителей         7-11-ых и учителей предметников по результатам мониторинга эмоционального состояния обучающихся 7 – 11 классов. 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91465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Консультации классных руководителей 3-4 классов по результатам диагностики уровня учебной мотивации в 3-4 классах.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91465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Консультация на тему: «Эмоциональное состояние учителя-предметника. Феномен профессионального выгорания».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91465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Психологический  тренинг с молодыми и вновь прибывшими учителями.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91465" algn="l"/>
                          <a:tab pos="41148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Консультации классных руководителей 5-х классов по результатам анкетирования «Оценка отношений подростка к классному коллективу».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68580" algn="l"/>
                          <a:tab pos="291465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Групповая консультация классных руководителей 6 - 7 классов на тему: «Воспитание уверенности в своих силах у учащихся».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91465" algn="l"/>
                          <a:tab pos="411480" algn="l"/>
                        </a:tabLst>
                      </a:pPr>
                      <a:r>
                        <a:rPr lang="ru-RU" sz="1300" dirty="0" err="1" smtClean="0">
                          <a:latin typeface="Times New Roman"/>
                          <a:ea typeface="Calibri"/>
                          <a:cs typeface="Times New Roman"/>
                        </a:rPr>
                        <a:t>Тренинговое</a:t>
                      </a:r>
                      <a:r>
                        <a:rPr lang="ru-RU" sz="13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занятие  для учителей предметников и классных руководителей 1-11 классов с целью сплочения педагогического коллектива и создания позитивного настоя на новый учебный год.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Общешкольное родительское собрание: «Возрастные и индивидуальные особенности младших подростков. Проблемы в воспитании подросткового возраста и пути их решения». 7 – 8 классы.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  <a:tab pos="457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Консультации родителей обучающихся учетных категорий, детей ОВЗ.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Групповая беседа для родителей 3-ов на тему:    «О мерах поощрения и наказания детей в семье».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Консультации родителей детей обучающихся по программе 7-го вида.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  <a:tab pos="457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Общешкольное родительское собрание: «Роль семьи в процессе воспитания ребенка»            6 классы.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  <a:tab pos="457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Общешкольное родительское собрание: «Подготовка к итоговой аттестации выпускников средней школы» 9 классы.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  <a:tab pos="457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Общешкольное родительское собрание: «Как помочь ребенку подготовится к переходу в среднюю школу» 4 класс.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01930" algn="l"/>
                          <a:tab pos="457200" algn="l"/>
                        </a:tabLs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Общешкольное родительское собрание: «Воспитание нравственных привычек и культуры поведения младшего школьника»         2 – 3 классы.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786842" cy="5857916"/>
          </a:xfrm>
        </p:spPr>
        <p:txBody>
          <a:bodyPr>
            <a:noAutofit/>
          </a:bodyPr>
          <a:lstStyle/>
          <a:p>
            <a:r>
              <a:rPr lang="ru-RU" sz="2500" b="1" u="sng" dirty="0" smtClean="0"/>
              <a:t>Цель психологического сопровождения образовательного процесса </a:t>
            </a:r>
            <a:r>
              <a:rPr lang="ru-RU" sz="2500" dirty="0" smtClean="0"/>
              <a:t>– создание безопасного социально- психологического климата, где каждый субъект образовательной деятельности может творчески реализовать свои возможности личностного и профессионального роста.</a:t>
            </a:r>
            <a:br>
              <a:rPr lang="ru-RU" sz="2500" dirty="0" smtClean="0"/>
            </a:br>
            <a:r>
              <a:rPr lang="ru-RU" sz="2500" b="1" u="sng" dirty="0" smtClean="0"/>
              <a:t>Задачи 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Научное обоснование и </a:t>
            </a:r>
            <a:r>
              <a:rPr lang="ru-RU" sz="2500" dirty="0" err="1" smtClean="0"/>
              <a:t>операциональная</a:t>
            </a:r>
            <a:r>
              <a:rPr lang="ru-RU" sz="2500" dirty="0" smtClean="0"/>
              <a:t>  разработка психодиагностических, </a:t>
            </a:r>
            <a:r>
              <a:rPr lang="ru-RU" sz="2500" dirty="0" err="1" smtClean="0"/>
              <a:t>психокоррекционных</a:t>
            </a:r>
            <a:r>
              <a:rPr lang="ru-RU" sz="2500" dirty="0" smtClean="0"/>
              <a:t>, психопрофилактических и развивающих программ, способов, средств, методов , профессионального применения психологических методов, профессионального применения психологических знаний в конкретных условиях современного образования.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 smtClean="0"/>
              <a:t>Направления деятельности психологической службы в школе.</a:t>
            </a:r>
            <a:endParaRPr lang="ru-RU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начального звена в школе.</a:t>
            </a: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857233"/>
          <a:ext cx="9144000" cy="6827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792362">
                <a:tc>
                  <a:txBody>
                    <a:bodyPr/>
                    <a:lstStyle/>
                    <a:p>
                      <a:r>
                        <a:rPr kumimoji="0" lang="ru-RU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Мероприятия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 классы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4 классы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08407">
                <a:tc>
                  <a:txBody>
                    <a:bodyPr/>
                    <a:lstStyle/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</a:t>
                      </a: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Методика «Дом дерево человек», «Несуществующее животное», 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Схема наблюдения Александровской Э.М., 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Тест цветовых выборов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Люшера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.Вторичная диагностика на выявление уровня адаптации,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.Соц  опрос «Жестокое обращение с детьми», 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эмоционально волевой сферы детей из семей группы риска,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.Вторичная комплексная диагностика эмоционально волевой сферы у детей из семей группы риска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.Соц  опрос «Жестокое обращение с детьми», 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.Комплексная диагностика эмоционально волевой сферы детей из семей группы риска,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Вторичная комплексная диагностика эмоционально волевой сферы у детей из семей группы риска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  опрос «Жестокое обращение с детьми»,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эмоционально волевой сферы детей из семей группы риска,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 уровня учебной мотивации,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Вторичная комплексная диагностика эмоционально волевой сферы у детей из семей группы риска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  опрос «Жестокое обращение с детьми»,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эмоционально волевой сферы детей из семей группы риска,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 уровня учебной мотивации,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Вторичная комплексная диагностика эмоционально волевой сферы у детей из семей группы риска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"/>
            <a:ext cx="75724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начального звена в школе.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857233"/>
          <a:ext cx="9144000" cy="588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794"/>
                <a:gridCol w="1728806"/>
                <a:gridCol w="1985970"/>
                <a:gridCol w="1671630"/>
                <a:gridCol w="1828800"/>
              </a:tblGrid>
              <a:tr h="1133292">
                <a:tc>
                  <a:txBody>
                    <a:bodyPr/>
                    <a:lstStyle/>
                    <a:p>
                      <a:r>
                        <a:rPr kumimoji="0" lang="ru-RU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Мероприятия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1 классы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2 классы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3 классы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4 классы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10309">
                <a:tc>
                  <a:txBody>
                    <a:bodyPr/>
                    <a:lstStyle/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Коррекционно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-развивающие занятия, тренинги, семинары, классные часы.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1.Психологический тренинг  «Вместе легче нам учится!»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2.Занятия по коррекции психических процессов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1.Игровые психологические практикумы коррекция общения учащихся испытывающих трудности налаживания контактов с окружающими.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2.Занятия по коррекции психомоторики и сенсорных процессов.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1.Занятия по </a:t>
                      </a: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коррекции </a:t>
                      </a:r>
                      <a:r>
                        <a:rPr lang="ru-RU" sz="1800" smtClean="0">
                          <a:latin typeface="Times New Roman"/>
                          <a:ea typeface="Calibri"/>
                          <a:cs typeface="Times New Roman"/>
                        </a:rPr>
                        <a:t>психомоторики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 сенсорных процессов.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1. Большая психологическая игра «Дорога в пятый класс»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88081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среднего звена в школе.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785794"/>
          <a:ext cx="9144000" cy="609354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652869"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5 классы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 классы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7 классы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Calibri"/>
                          <a:cs typeface="Times New Roman"/>
                        </a:rPr>
                        <a:t>8 классы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19337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Диагностика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отношений подростка к классному коллективу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 адаптации младшего подростка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 мотивационной сферы 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Диагностика психологического климата  классного коллектива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эмоционально –волевой сферы детей из семей группы риска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«Жестокое обращение с детьми»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 степени удовлетворенности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1.Соц опрос «Жестокое обращение с детьми»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Диагностика психологического климата  классного коллектива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Комплексная диагностика эмоционально –волевой сферы детей из семей группы риска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4.Соц опрос «О степени удовлетворенности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1.Соц опрос «Жестокое обращение с детьми»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Диагностика психологического климата  классного коллектива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Комплексная диагностика эмоционально –волевой сферы детей из семей группы риска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4.Соц опрос «О степени удовлетворенности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Мониторинг эмоциональных состояний.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1.Соц опрос «Жестокое обращение с детьми»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Диагностика психологического климата  классного коллектива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Комплексная диагностика эмоционально –волевой сферы детей из семей группы риска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4.Соц опрос «О степени удовлетворенности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Мониторинг эмоциональных состояний.</a:t>
                      </a:r>
                      <a:endParaRPr lang="ru-RU" sz="1300" dirty="0" smtClean="0"/>
                    </a:p>
                    <a:p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1429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среднего звена в школе.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071546"/>
          <a:ext cx="8501120" cy="51435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00224"/>
                <a:gridCol w="1700224"/>
                <a:gridCol w="1700224"/>
                <a:gridCol w="1543062"/>
                <a:gridCol w="1857386"/>
              </a:tblGrid>
              <a:tr h="145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Мероприятия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5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6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7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8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92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Коррекционно -развивающие занятия, тренинги, семинары, классные часы.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1.Адаптация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пятиклассника «Я и мы»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1.Мотивация подростков по формированию здорового жизненного стиля.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1.Мотивация подростков по формированию здорового жизненного стиля.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2. Курс лекций «</a:t>
                      </a:r>
                      <a:r>
                        <a:rPr lang="ru-RU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Конфликтология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3.Групповые занятия по коррекции агрессивности.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старшего звена в школе.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428605"/>
          <a:ext cx="8501124" cy="621510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125281"/>
                <a:gridCol w="2125281"/>
                <a:gridCol w="2125281"/>
                <a:gridCol w="2125281"/>
              </a:tblGrid>
              <a:tr h="8073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Мероприятия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9 классы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10 классы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11 классы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07736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Диагностика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«Жестокое обращение с детьми»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 степени удовлетворенности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 эмоциональных состояний.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профессиональных предпочтений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«Отношение молодежи к труду ,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учебе,употреблению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алкоголя и курения»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«Жестокое обращение с детьми»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 степени удовлетворенности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 эмоциональных состояний.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профессиональных предпочтений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«Отношение молодежи к труду ,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учебе,употреблению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алкоголя и курения»</a:t>
                      </a:r>
                      <a:endParaRPr lang="ru-RU" sz="13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«Жестокое обращение с детьми»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 степени удовлетворенности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досуговой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деятельностью учеников»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 эмоциональных состояний.</a:t>
                      </a:r>
                    </a:p>
                    <a:p>
                      <a:pPr lvl="0">
                        <a:buFont typeface="Arial" pitchFamily="34" charset="0"/>
                        <a:buNone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Комплексная диагностика профессиональных предпочтений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kumimoji="0" lang="ru-RU" sz="13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опрос «Отношение молодежи к труду ,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учебе,употреблению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алкоголя и курения»</a:t>
                      </a:r>
                      <a:endParaRPr lang="ru-RU" sz="13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Психологическая поддержка старшего звена в школе.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642918"/>
          <a:ext cx="8715440" cy="542928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178860"/>
                <a:gridCol w="2178860"/>
                <a:gridCol w="2178860"/>
                <a:gridCol w="2178860"/>
              </a:tblGrid>
              <a:tr h="602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Мероприятия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9 классы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10 классы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11 классы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271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Коррекционно -развивающие занятия, тренинги, семинары, классные часы.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1.Курс лекций «Нравственное здоровье человека»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2. Семинар Практикум «Я выбираю профессию»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3. Семинар Практикум «Подготовка к экзаменам. Управление стрессом»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1.Психологический тренинг «Управление стрессом»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2.Курс занятий «ЕГЭ Психологическая подготовка учеников»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</TotalTime>
  <Words>856</Words>
  <Application>Microsoft Office PowerPoint</Application>
  <PresentationFormat>Экран (4:3)</PresentationFormat>
  <Paragraphs>210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Constantia</vt:lpstr>
      <vt:lpstr>Symbol</vt:lpstr>
      <vt:lpstr>Times New Roman</vt:lpstr>
      <vt:lpstr>Wingdings 2</vt:lpstr>
      <vt:lpstr>Поток</vt:lpstr>
      <vt:lpstr>Обеспечение  психологического сопровождения воспитательного процесса</vt:lpstr>
      <vt:lpstr>Цель психологического сопровождения образовательного процесса – создание безопасного социально- психологического климата, где каждый субъект образовательной деятельности может творчески реализовать свои возможности личностного и профессионального роста. Задачи  Научное обоснование и операциональная  разработка психодиагностических, психокоррекционных, психопрофилактических и развивающих программ, способов, средств, методов , профессионального применения психологических методов, профессионального применения психологических знаний в конкретных условиях современного образования. </vt:lpstr>
      <vt:lpstr>Направления деятельности психологической службы в школе.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МОУ СОШ 43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Обеспечение  психологического сопровождения воспитательного процесса</dc:title>
  <dc:creator>Рякшина Г.А</dc:creator>
  <cp:lastModifiedBy>72gtu-043-003</cp:lastModifiedBy>
  <cp:revision>19</cp:revision>
  <dcterms:created xsi:type="dcterms:W3CDTF">2010-11-01T04:07:05Z</dcterms:created>
  <dcterms:modified xsi:type="dcterms:W3CDTF">2017-02-15T11:13:24Z</dcterms:modified>
</cp:coreProperties>
</file>